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6" r:id="rId3"/>
    <p:sldId id="263" r:id="rId4"/>
    <p:sldId id="2076136274" r:id="rId5"/>
    <p:sldId id="271" r:id="rId6"/>
    <p:sldId id="2076136275" r:id="rId7"/>
    <p:sldId id="2076136272" r:id="rId8"/>
    <p:sldId id="2076136273" r:id="rId9"/>
    <p:sldId id="258" r:id="rId10"/>
    <p:sldId id="273" r:id="rId11"/>
    <p:sldId id="2076136270" r:id="rId12"/>
    <p:sldId id="267" r:id="rId13"/>
    <p:sldId id="2076136280" r:id="rId14"/>
    <p:sldId id="262" r:id="rId15"/>
    <p:sldId id="2076136279" r:id="rId16"/>
    <p:sldId id="30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" initials="" lastIdx="1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798" autoAdjust="0"/>
  </p:normalViewPr>
  <p:slideViewPr>
    <p:cSldViewPr snapToGrid="0">
      <p:cViewPr varScale="1">
        <p:scale>
          <a:sx n="82" d="100"/>
          <a:sy n="82" d="100"/>
        </p:scale>
        <p:origin x="16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31.svg"/><Relationship Id="rId4" Type="http://schemas.openxmlformats.org/officeDocument/2006/relationships/image" Target="../media/image27.svg"/><Relationship Id="rId9" Type="http://schemas.openxmlformats.org/officeDocument/2006/relationships/image" Target="../media/image30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31.svg"/><Relationship Id="rId4" Type="http://schemas.openxmlformats.org/officeDocument/2006/relationships/image" Target="../media/image27.svg"/><Relationship Id="rId9" Type="http://schemas.openxmlformats.org/officeDocument/2006/relationships/image" Target="../media/image30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C24E06-DC65-4E64-A5BC-B00300EF09C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3C0200A-99D7-41DA-BF54-CDB1E1CBD3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Allowed to be conservative in investments.</a:t>
          </a:r>
        </a:p>
      </dgm:t>
    </dgm:pt>
    <dgm:pt modelId="{BA67BC67-1DF3-45C8-9F5F-AD2293026315}" type="parTrans" cxnId="{1D078184-00C6-4753-9DA8-36B9B8471EF4}">
      <dgm:prSet/>
      <dgm:spPr/>
      <dgm:t>
        <a:bodyPr/>
        <a:lstStyle/>
        <a:p>
          <a:endParaRPr lang="en-US"/>
        </a:p>
      </dgm:t>
    </dgm:pt>
    <dgm:pt modelId="{E2E98EDA-F03A-4BE7-A42B-492871197821}" type="sibTrans" cxnId="{1D078184-00C6-4753-9DA8-36B9B8471EF4}">
      <dgm:prSet/>
      <dgm:spPr/>
      <dgm:t>
        <a:bodyPr/>
        <a:lstStyle/>
        <a:p>
          <a:endParaRPr lang="en-US"/>
        </a:p>
      </dgm:t>
    </dgm:pt>
    <dgm:pt modelId="{148D7B3A-D319-4A22-B247-ED35C6A8E1D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Crawl before you walk and walk before you run.</a:t>
          </a:r>
        </a:p>
      </dgm:t>
    </dgm:pt>
    <dgm:pt modelId="{A95CC621-104A-458A-9E18-B7E58665E3C0}" type="parTrans" cxnId="{0E16D7B2-539A-4871-8F13-D3A3CA80440C}">
      <dgm:prSet/>
      <dgm:spPr/>
      <dgm:t>
        <a:bodyPr/>
        <a:lstStyle/>
        <a:p>
          <a:endParaRPr lang="en-US"/>
        </a:p>
      </dgm:t>
    </dgm:pt>
    <dgm:pt modelId="{D561E968-D6B6-4CB3-AA5A-EEE107945AE4}" type="sibTrans" cxnId="{0E16D7B2-539A-4871-8F13-D3A3CA80440C}">
      <dgm:prSet/>
      <dgm:spPr/>
      <dgm:t>
        <a:bodyPr/>
        <a:lstStyle/>
        <a:p>
          <a:endParaRPr lang="en-US"/>
        </a:p>
      </dgm:t>
    </dgm:pt>
    <dgm:pt modelId="{D901B994-DDDC-4D17-9CA4-035437B2EE0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Elasticity both for Storage and Processing.</a:t>
          </a:r>
        </a:p>
      </dgm:t>
    </dgm:pt>
    <dgm:pt modelId="{62A13952-D429-48E9-9ABE-704638D717FF}" type="parTrans" cxnId="{22046BEE-CD2F-46AC-87B0-C809205DCDEE}">
      <dgm:prSet/>
      <dgm:spPr/>
      <dgm:t>
        <a:bodyPr/>
        <a:lstStyle/>
        <a:p>
          <a:endParaRPr lang="en-US"/>
        </a:p>
      </dgm:t>
    </dgm:pt>
    <dgm:pt modelId="{5F1A41B5-4B3C-4B23-8CB7-A3AE8B4F46A4}" type="sibTrans" cxnId="{22046BEE-CD2F-46AC-87B0-C809205DCDEE}">
      <dgm:prSet/>
      <dgm:spPr/>
      <dgm:t>
        <a:bodyPr/>
        <a:lstStyle/>
        <a:p>
          <a:endParaRPr lang="en-US"/>
        </a:p>
      </dgm:t>
    </dgm:pt>
    <dgm:pt modelId="{5B460BE9-1188-4D31-8C3F-FBCFBCA41DBA}" type="pres">
      <dgm:prSet presAssocID="{68C24E06-DC65-4E64-A5BC-B00300EF09C3}" presName="root" presStyleCnt="0">
        <dgm:presLayoutVars>
          <dgm:dir/>
          <dgm:resizeHandles val="exact"/>
        </dgm:presLayoutVars>
      </dgm:prSet>
      <dgm:spPr/>
    </dgm:pt>
    <dgm:pt modelId="{140B4471-1D6C-4832-AAA9-1741B3F1DE54}" type="pres">
      <dgm:prSet presAssocID="{C3C0200A-99D7-41DA-BF54-CDB1E1CBD3DE}" presName="compNode" presStyleCnt="0"/>
      <dgm:spPr/>
    </dgm:pt>
    <dgm:pt modelId="{360D197C-ACE8-453C-BBDD-B35AA38CD0E1}" type="pres">
      <dgm:prSet presAssocID="{C3C0200A-99D7-41DA-BF54-CDB1E1CBD3DE}" presName="bgRect" presStyleLbl="bgShp" presStyleIdx="0" presStyleCnt="3"/>
      <dgm:spPr/>
    </dgm:pt>
    <dgm:pt modelId="{1912FAEB-1119-4B9F-B4C6-22432379AEFD}" type="pres">
      <dgm:prSet presAssocID="{C3C0200A-99D7-41DA-BF54-CDB1E1CBD3D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7621AF76-2A17-45CF-9FF6-1F03399F701A}" type="pres">
      <dgm:prSet presAssocID="{C3C0200A-99D7-41DA-BF54-CDB1E1CBD3DE}" presName="spaceRect" presStyleCnt="0"/>
      <dgm:spPr/>
    </dgm:pt>
    <dgm:pt modelId="{729DA130-0E52-41A5-A9A6-60CBE916B048}" type="pres">
      <dgm:prSet presAssocID="{C3C0200A-99D7-41DA-BF54-CDB1E1CBD3DE}" presName="parTx" presStyleLbl="revTx" presStyleIdx="0" presStyleCnt="3">
        <dgm:presLayoutVars>
          <dgm:chMax val="0"/>
          <dgm:chPref val="0"/>
        </dgm:presLayoutVars>
      </dgm:prSet>
      <dgm:spPr/>
    </dgm:pt>
    <dgm:pt modelId="{067A2BC1-AC66-410E-9603-35924F75FF43}" type="pres">
      <dgm:prSet presAssocID="{E2E98EDA-F03A-4BE7-A42B-492871197821}" presName="sibTrans" presStyleCnt="0"/>
      <dgm:spPr/>
    </dgm:pt>
    <dgm:pt modelId="{4B8AD544-5A04-4D96-BC25-05EBF8608612}" type="pres">
      <dgm:prSet presAssocID="{148D7B3A-D319-4A22-B247-ED35C6A8E1D0}" presName="compNode" presStyleCnt="0"/>
      <dgm:spPr/>
    </dgm:pt>
    <dgm:pt modelId="{BFC02534-07DA-4088-B772-53B1230B86DD}" type="pres">
      <dgm:prSet presAssocID="{148D7B3A-D319-4A22-B247-ED35C6A8E1D0}" presName="bgRect" presStyleLbl="bgShp" presStyleIdx="1" presStyleCnt="3"/>
      <dgm:spPr/>
    </dgm:pt>
    <dgm:pt modelId="{652E06F1-890F-4017-9BF6-51850D7080DD}" type="pres">
      <dgm:prSet presAssocID="{148D7B3A-D319-4A22-B247-ED35C6A8E1D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lk"/>
        </a:ext>
      </dgm:extLst>
    </dgm:pt>
    <dgm:pt modelId="{37A7AE21-EB60-4249-8347-E15E9667F9DB}" type="pres">
      <dgm:prSet presAssocID="{148D7B3A-D319-4A22-B247-ED35C6A8E1D0}" presName="spaceRect" presStyleCnt="0"/>
      <dgm:spPr/>
    </dgm:pt>
    <dgm:pt modelId="{B8DE42A8-7C44-417D-900B-9588355765A9}" type="pres">
      <dgm:prSet presAssocID="{148D7B3A-D319-4A22-B247-ED35C6A8E1D0}" presName="parTx" presStyleLbl="revTx" presStyleIdx="1" presStyleCnt="3">
        <dgm:presLayoutVars>
          <dgm:chMax val="0"/>
          <dgm:chPref val="0"/>
        </dgm:presLayoutVars>
      </dgm:prSet>
      <dgm:spPr/>
    </dgm:pt>
    <dgm:pt modelId="{37E69229-E285-473A-AE96-EEBAE039886F}" type="pres">
      <dgm:prSet presAssocID="{D561E968-D6B6-4CB3-AA5A-EEE107945AE4}" presName="sibTrans" presStyleCnt="0"/>
      <dgm:spPr/>
    </dgm:pt>
    <dgm:pt modelId="{584F4093-88EF-4F00-9B06-2DA1E1DA9621}" type="pres">
      <dgm:prSet presAssocID="{D901B994-DDDC-4D17-9CA4-035437B2EE02}" presName="compNode" presStyleCnt="0"/>
      <dgm:spPr/>
    </dgm:pt>
    <dgm:pt modelId="{08F6801B-F2D0-42DC-8135-E33ACD007226}" type="pres">
      <dgm:prSet presAssocID="{D901B994-DDDC-4D17-9CA4-035437B2EE02}" presName="bgRect" presStyleLbl="bgShp" presStyleIdx="2" presStyleCnt="3"/>
      <dgm:spPr/>
    </dgm:pt>
    <dgm:pt modelId="{2B4838A0-F5E5-4F41-BD30-2869E73832DF}" type="pres">
      <dgm:prSet presAssocID="{D901B994-DDDC-4D17-9CA4-035437B2EE0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55818946-C63A-4B63-823B-ED989F40298F}" type="pres">
      <dgm:prSet presAssocID="{D901B994-DDDC-4D17-9CA4-035437B2EE02}" presName="spaceRect" presStyleCnt="0"/>
      <dgm:spPr/>
    </dgm:pt>
    <dgm:pt modelId="{72DE5F8B-2545-44FD-A458-D1B8E3F95561}" type="pres">
      <dgm:prSet presAssocID="{D901B994-DDDC-4D17-9CA4-035437B2EE0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1DC2662-F652-4D5D-9F17-C260B691E0AC}" type="presOf" srcId="{148D7B3A-D319-4A22-B247-ED35C6A8E1D0}" destId="{B8DE42A8-7C44-417D-900B-9588355765A9}" srcOrd="0" destOrd="0" presId="urn:microsoft.com/office/officeart/2018/2/layout/IconVerticalSolidList"/>
    <dgm:cxn modelId="{1B738243-ABA8-4D13-B17F-D3AC955FFED7}" type="presOf" srcId="{68C24E06-DC65-4E64-A5BC-B00300EF09C3}" destId="{5B460BE9-1188-4D31-8C3F-FBCFBCA41DBA}" srcOrd="0" destOrd="0" presId="urn:microsoft.com/office/officeart/2018/2/layout/IconVerticalSolidList"/>
    <dgm:cxn modelId="{1D078184-00C6-4753-9DA8-36B9B8471EF4}" srcId="{68C24E06-DC65-4E64-A5BC-B00300EF09C3}" destId="{C3C0200A-99D7-41DA-BF54-CDB1E1CBD3DE}" srcOrd="0" destOrd="0" parTransId="{BA67BC67-1DF3-45C8-9F5F-AD2293026315}" sibTransId="{E2E98EDA-F03A-4BE7-A42B-492871197821}"/>
    <dgm:cxn modelId="{76697099-8E8B-4324-AD2A-628F2A081E50}" type="presOf" srcId="{D901B994-DDDC-4D17-9CA4-035437B2EE02}" destId="{72DE5F8B-2545-44FD-A458-D1B8E3F95561}" srcOrd="0" destOrd="0" presId="urn:microsoft.com/office/officeart/2018/2/layout/IconVerticalSolidList"/>
    <dgm:cxn modelId="{607951AC-D37F-40DE-8E08-4979AD8FC90C}" type="presOf" srcId="{C3C0200A-99D7-41DA-BF54-CDB1E1CBD3DE}" destId="{729DA130-0E52-41A5-A9A6-60CBE916B048}" srcOrd="0" destOrd="0" presId="urn:microsoft.com/office/officeart/2018/2/layout/IconVerticalSolidList"/>
    <dgm:cxn modelId="{0E16D7B2-539A-4871-8F13-D3A3CA80440C}" srcId="{68C24E06-DC65-4E64-A5BC-B00300EF09C3}" destId="{148D7B3A-D319-4A22-B247-ED35C6A8E1D0}" srcOrd="1" destOrd="0" parTransId="{A95CC621-104A-458A-9E18-B7E58665E3C0}" sibTransId="{D561E968-D6B6-4CB3-AA5A-EEE107945AE4}"/>
    <dgm:cxn modelId="{22046BEE-CD2F-46AC-87B0-C809205DCDEE}" srcId="{68C24E06-DC65-4E64-A5BC-B00300EF09C3}" destId="{D901B994-DDDC-4D17-9CA4-035437B2EE02}" srcOrd="2" destOrd="0" parTransId="{62A13952-D429-48E9-9ABE-704638D717FF}" sibTransId="{5F1A41B5-4B3C-4B23-8CB7-A3AE8B4F46A4}"/>
    <dgm:cxn modelId="{4C5932A1-4438-45BF-8D7C-FF2215FD8472}" type="presParOf" srcId="{5B460BE9-1188-4D31-8C3F-FBCFBCA41DBA}" destId="{140B4471-1D6C-4832-AAA9-1741B3F1DE54}" srcOrd="0" destOrd="0" presId="urn:microsoft.com/office/officeart/2018/2/layout/IconVerticalSolidList"/>
    <dgm:cxn modelId="{7F6C758C-6FE9-4524-AA25-E6DA24052C0A}" type="presParOf" srcId="{140B4471-1D6C-4832-AAA9-1741B3F1DE54}" destId="{360D197C-ACE8-453C-BBDD-B35AA38CD0E1}" srcOrd="0" destOrd="0" presId="urn:microsoft.com/office/officeart/2018/2/layout/IconVerticalSolidList"/>
    <dgm:cxn modelId="{6D3733A7-22F7-4C3A-B53B-1097F7369F97}" type="presParOf" srcId="{140B4471-1D6C-4832-AAA9-1741B3F1DE54}" destId="{1912FAEB-1119-4B9F-B4C6-22432379AEFD}" srcOrd="1" destOrd="0" presId="urn:microsoft.com/office/officeart/2018/2/layout/IconVerticalSolidList"/>
    <dgm:cxn modelId="{6CC97D9C-2648-40D1-A095-5E7B7E9FC3A4}" type="presParOf" srcId="{140B4471-1D6C-4832-AAA9-1741B3F1DE54}" destId="{7621AF76-2A17-45CF-9FF6-1F03399F701A}" srcOrd="2" destOrd="0" presId="urn:microsoft.com/office/officeart/2018/2/layout/IconVerticalSolidList"/>
    <dgm:cxn modelId="{EBEAB89D-0A62-4B4C-B8F8-A443FF56FE49}" type="presParOf" srcId="{140B4471-1D6C-4832-AAA9-1741B3F1DE54}" destId="{729DA130-0E52-41A5-A9A6-60CBE916B048}" srcOrd="3" destOrd="0" presId="urn:microsoft.com/office/officeart/2018/2/layout/IconVerticalSolidList"/>
    <dgm:cxn modelId="{029CCDE2-D1BB-42E1-A10E-C4643898A85D}" type="presParOf" srcId="{5B460BE9-1188-4D31-8C3F-FBCFBCA41DBA}" destId="{067A2BC1-AC66-410E-9603-35924F75FF43}" srcOrd="1" destOrd="0" presId="urn:microsoft.com/office/officeart/2018/2/layout/IconVerticalSolidList"/>
    <dgm:cxn modelId="{E6776216-DA25-4DAE-9D46-1012C89F2208}" type="presParOf" srcId="{5B460BE9-1188-4D31-8C3F-FBCFBCA41DBA}" destId="{4B8AD544-5A04-4D96-BC25-05EBF8608612}" srcOrd="2" destOrd="0" presId="urn:microsoft.com/office/officeart/2018/2/layout/IconVerticalSolidList"/>
    <dgm:cxn modelId="{81AFE501-139A-4BE2-AF03-4CBBCB8C4920}" type="presParOf" srcId="{4B8AD544-5A04-4D96-BC25-05EBF8608612}" destId="{BFC02534-07DA-4088-B772-53B1230B86DD}" srcOrd="0" destOrd="0" presId="urn:microsoft.com/office/officeart/2018/2/layout/IconVerticalSolidList"/>
    <dgm:cxn modelId="{2A49F23F-B0E0-45A0-9C97-8408F8C7BFBA}" type="presParOf" srcId="{4B8AD544-5A04-4D96-BC25-05EBF8608612}" destId="{652E06F1-890F-4017-9BF6-51850D7080DD}" srcOrd="1" destOrd="0" presId="urn:microsoft.com/office/officeart/2018/2/layout/IconVerticalSolidList"/>
    <dgm:cxn modelId="{A22E0513-F0D0-41B2-A95F-790C853CD2EB}" type="presParOf" srcId="{4B8AD544-5A04-4D96-BC25-05EBF8608612}" destId="{37A7AE21-EB60-4249-8347-E15E9667F9DB}" srcOrd="2" destOrd="0" presId="urn:microsoft.com/office/officeart/2018/2/layout/IconVerticalSolidList"/>
    <dgm:cxn modelId="{2FA4E504-B053-423B-9517-5202EE4C23BF}" type="presParOf" srcId="{4B8AD544-5A04-4D96-BC25-05EBF8608612}" destId="{B8DE42A8-7C44-417D-900B-9588355765A9}" srcOrd="3" destOrd="0" presId="urn:microsoft.com/office/officeart/2018/2/layout/IconVerticalSolidList"/>
    <dgm:cxn modelId="{B2FBC2A2-98E9-4BF1-97F2-4F7D3FD366AA}" type="presParOf" srcId="{5B460BE9-1188-4D31-8C3F-FBCFBCA41DBA}" destId="{37E69229-E285-473A-AE96-EEBAE039886F}" srcOrd="3" destOrd="0" presId="urn:microsoft.com/office/officeart/2018/2/layout/IconVerticalSolidList"/>
    <dgm:cxn modelId="{92D71BBB-24E8-410D-9DF9-55CAD8FC9137}" type="presParOf" srcId="{5B460BE9-1188-4D31-8C3F-FBCFBCA41DBA}" destId="{584F4093-88EF-4F00-9B06-2DA1E1DA9621}" srcOrd="4" destOrd="0" presId="urn:microsoft.com/office/officeart/2018/2/layout/IconVerticalSolidList"/>
    <dgm:cxn modelId="{2CDCF057-27ED-4E57-BAC7-F4A0162F1E21}" type="presParOf" srcId="{584F4093-88EF-4F00-9B06-2DA1E1DA9621}" destId="{08F6801B-F2D0-42DC-8135-E33ACD007226}" srcOrd="0" destOrd="0" presId="urn:microsoft.com/office/officeart/2018/2/layout/IconVerticalSolidList"/>
    <dgm:cxn modelId="{0691F4D2-CB9D-4BF7-B079-B53AD9283A24}" type="presParOf" srcId="{584F4093-88EF-4F00-9B06-2DA1E1DA9621}" destId="{2B4838A0-F5E5-4F41-BD30-2869E73832DF}" srcOrd="1" destOrd="0" presId="urn:microsoft.com/office/officeart/2018/2/layout/IconVerticalSolidList"/>
    <dgm:cxn modelId="{A73A523E-22FE-472E-A2B4-6E4DFFF9F502}" type="presParOf" srcId="{584F4093-88EF-4F00-9B06-2DA1E1DA9621}" destId="{55818946-C63A-4B63-823B-ED989F40298F}" srcOrd="2" destOrd="0" presId="urn:microsoft.com/office/officeart/2018/2/layout/IconVerticalSolidList"/>
    <dgm:cxn modelId="{5F36C52B-7C20-4709-ADD3-F6266745FB01}" type="presParOf" srcId="{584F4093-88EF-4F00-9B06-2DA1E1DA9621}" destId="{72DE5F8B-2545-44FD-A458-D1B8E3F9556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D4757C-CBB5-47DE-AEFD-1FC6228E3CC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17A2234-50C7-4E94-B3C2-F3260DFDCD14}">
      <dgm:prSet/>
      <dgm:spPr/>
      <dgm:t>
        <a:bodyPr/>
        <a:lstStyle/>
        <a:p>
          <a:r>
            <a:rPr lang="en-IN" b="1" dirty="0"/>
            <a:t>Storage</a:t>
          </a:r>
          <a:r>
            <a:rPr lang="en-IN" dirty="0"/>
            <a:t> – HDFS </a:t>
          </a:r>
          <a:br>
            <a:rPr lang="en-IN" dirty="0"/>
          </a:br>
          <a:r>
            <a:rPr lang="en-IN" dirty="0"/>
            <a:t>–&gt;Azure Data Lake...</a:t>
          </a:r>
          <a:endParaRPr lang="en-US" dirty="0"/>
        </a:p>
      </dgm:t>
    </dgm:pt>
    <dgm:pt modelId="{442CFE56-349C-41CB-8821-7A8BA23A23F3}" type="parTrans" cxnId="{E1627184-0D13-40E0-A75D-87DC7C3668CF}">
      <dgm:prSet/>
      <dgm:spPr/>
      <dgm:t>
        <a:bodyPr/>
        <a:lstStyle/>
        <a:p>
          <a:endParaRPr lang="en-US"/>
        </a:p>
      </dgm:t>
    </dgm:pt>
    <dgm:pt modelId="{780780AD-0188-4063-BBA0-7358CD06811D}" type="sibTrans" cxnId="{E1627184-0D13-40E0-A75D-87DC7C3668CF}">
      <dgm:prSet/>
      <dgm:spPr/>
      <dgm:t>
        <a:bodyPr/>
        <a:lstStyle/>
        <a:p>
          <a:endParaRPr lang="en-US"/>
        </a:p>
      </dgm:t>
    </dgm:pt>
    <dgm:pt modelId="{22166F08-351F-4F8B-B7C9-18956F68B7AE}">
      <dgm:prSet/>
      <dgm:spPr/>
      <dgm:t>
        <a:bodyPr/>
        <a:lstStyle/>
        <a:p>
          <a:r>
            <a:rPr lang="en-IN" b="1" dirty="0"/>
            <a:t>Processing</a:t>
          </a:r>
          <a:r>
            <a:rPr lang="en-IN" dirty="0"/>
            <a:t> – Map Reduce </a:t>
          </a:r>
          <a:br>
            <a:rPr lang="en-IN" dirty="0"/>
          </a:br>
          <a:r>
            <a:rPr lang="en-IN" dirty="0"/>
            <a:t>–&gt; Azure Kubernetes cluster,</a:t>
          </a:r>
          <a:br>
            <a:rPr lang="en-IN" dirty="0"/>
          </a:br>
          <a:r>
            <a:rPr lang="en-IN" dirty="0"/>
            <a:t>–&gt; Azure Synapse Analytics,</a:t>
          </a:r>
          <a:br>
            <a:rPr lang="en-IN" dirty="0"/>
          </a:br>
          <a:r>
            <a:rPr lang="en-IN" dirty="0"/>
            <a:t>–&gt; Azure Databricks...</a:t>
          </a:r>
          <a:endParaRPr lang="en-US" dirty="0"/>
        </a:p>
      </dgm:t>
    </dgm:pt>
    <dgm:pt modelId="{C4564005-7F8E-4AA0-9A96-49F801D88E97}" type="parTrans" cxnId="{E9C53D7A-5930-46E2-9480-61CD961A06A0}">
      <dgm:prSet/>
      <dgm:spPr/>
      <dgm:t>
        <a:bodyPr/>
        <a:lstStyle/>
        <a:p>
          <a:endParaRPr lang="en-US"/>
        </a:p>
      </dgm:t>
    </dgm:pt>
    <dgm:pt modelId="{3D38FA08-C5B1-4A2D-BECA-D247E74AAF89}" type="sibTrans" cxnId="{E9C53D7A-5930-46E2-9480-61CD961A06A0}">
      <dgm:prSet/>
      <dgm:spPr/>
      <dgm:t>
        <a:bodyPr/>
        <a:lstStyle/>
        <a:p>
          <a:endParaRPr lang="en-US"/>
        </a:p>
      </dgm:t>
    </dgm:pt>
    <dgm:pt modelId="{05D15A88-6683-4475-90D2-A5EAAD1BE317}">
      <dgm:prSet/>
      <dgm:spPr/>
      <dgm:t>
        <a:bodyPr/>
        <a:lstStyle/>
        <a:p>
          <a:r>
            <a:rPr lang="en-IN" b="1" dirty="0"/>
            <a:t>Resources elasticity </a:t>
          </a:r>
          <a:br>
            <a:rPr lang="en-IN" b="1" dirty="0"/>
          </a:br>
          <a:r>
            <a:rPr lang="en-IN" dirty="0"/>
            <a:t>-&gt; Create as you go via Automation scripts in PowerShell, Ansible. </a:t>
          </a:r>
          <a:endParaRPr lang="en-US" dirty="0"/>
        </a:p>
      </dgm:t>
    </dgm:pt>
    <dgm:pt modelId="{0D36FA06-F365-401B-B2AD-D2B70BE4C777}" type="parTrans" cxnId="{2EFABE10-4B99-4983-9574-A56E90E4FC5A}">
      <dgm:prSet/>
      <dgm:spPr/>
      <dgm:t>
        <a:bodyPr/>
        <a:lstStyle/>
        <a:p>
          <a:endParaRPr lang="en-US"/>
        </a:p>
      </dgm:t>
    </dgm:pt>
    <dgm:pt modelId="{760BEAF6-426E-4C73-BE54-C48499C2EC76}" type="sibTrans" cxnId="{2EFABE10-4B99-4983-9574-A56E90E4FC5A}">
      <dgm:prSet/>
      <dgm:spPr/>
      <dgm:t>
        <a:bodyPr/>
        <a:lstStyle/>
        <a:p>
          <a:endParaRPr lang="en-US"/>
        </a:p>
      </dgm:t>
    </dgm:pt>
    <dgm:pt modelId="{BDCE0B9C-7A3F-48C0-BEC4-0A4D9E514B3D}" type="pres">
      <dgm:prSet presAssocID="{C4D4757C-CBB5-47DE-AEFD-1FC6228E3CC0}" presName="root" presStyleCnt="0">
        <dgm:presLayoutVars>
          <dgm:dir/>
          <dgm:resizeHandles val="exact"/>
        </dgm:presLayoutVars>
      </dgm:prSet>
      <dgm:spPr/>
    </dgm:pt>
    <dgm:pt modelId="{A725A2A3-8ADC-4507-9EDB-6F514BC7DE1D}" type="pres">
      <dgm:prSet presAssocID="{D17A2234-50C7-4E94-B3C2-F3260DFDCD14}" presName="compNode" presStyleCnt="0"/>
      <dgm:spPr/>
    </dgm:pt>
    <dgm:pt modelId="{9C4DA485-7E9C-4C97-AAE6-76DA2AF6D36D}" type="pres">
      <dgm:prSet presAssocID="{D17A2234-50C7-4E94-B3C2-F3260DFDCD14}" presName="bgRect" presStyleLbl="bgShp" presStyleIdx="0" presStyleCnt="3"/>
      <dgm:spPr/>
    </dgm:pt>
    <dgm:pt modelId="{EBC88E6C-906D-4A6C-A5F1-BCE349DC74B8}" type="pres">
      <dgm:prSet presAssocID="{D17A2234-50C7-4E94-B3C2-F3260DFDCD1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745DAEF-81C5-4815-AE31-0F27B9F44FD9}" type="pres">
      <dgm:prSet presAssocID="{D17A2234-50C7-4E94-B3C2-F3260DFDCD14}" presName="spaceRect" presStyleCnt="0"/>
      <dgm:spPr/>
    </dgm:pt>
    <dgm:pt modelId="{0FBA301D-99F0-4F20-81A1-3121E270FF1F}" type="pres">
      <dgm:prSet presAssocID="{D17A2234-50C7-4E94-B3C2-F3260DFDCD14}" presName="parTx" presStyleLbl="revTx" presStyleIdx="0" presStyleCnt="3">
        <dgm:presLayoutVars>
          <dgm:chMax val="0"/>
          <dgm:chPref val="0"/>
        </dgm:presLayoutVars>
      </dgm:prSet>
      <dgm:spPr/>
    </dgm:pt>
    <dgm:pt modelId="{3A733765-BE79-4D1C-8EA7-B606E0452821}" type="pres">
      <dgm:prSet presAssocID="{780780AD-0188-4063-BBA0-7358CD06811D}" presName="sibTrans" presStyleCnt="0"/>
      <dgm:spPr/>
    </dgm:pt>
    <dgm:pt modelId="{28D2EDFD-CC44-4E3B-AB3D-697CB2A53E24}" type="pres">
      <dgm:prSet presAssocID="{22166F08-351F-4F8B-B7C9-18956F68B7AE}" presName="compNode" presStyleCnt="0"/>
      <dgm:spPr/>
    </dgm:pt>
    <dgm:pt modelId="{471AEF96-5A15-45EC-B37C-185E5BB7B4A7}" type="pres">
      <dgm:prSet presAssocID="{22166F08-351F-4F8B-B7C9-18956F68B7AE}" presName="bgRect" presStyleLbl="bgShp" presStyleIdx="1" presStyleCnt="3"/>
      <dgm:spPr/>
    </dgm:pt>
    <dgm:pt modelId="{C4EA8D9E-F8A1-43AF-A701-11CAE7F2B5BF}" type="pres">
      <dgm:prSet presAssocID="{22166F08-351F-4F8B-B7C9-18956F68B7A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9740484A-FCF6-4F0A-9F74-CF8FF89A87B6}" type="pres">
      <dgm:prSet presAssocID="{22166F08-351F-4F8B-B7C9-18956F68B7AE}" presName="spaceRect" presStyleCnt="0"/>
      <dgm:spPr/>
    </dgm:pt>
    <dgm:pt modelId="{A16180CD-179B-4F30-A375-B552F6239058}" type="pres">
      <dgm:prSet presAssocID="{22166F08-351F-4F8B-B7C9-18956F68B7AE}" presName="parTx" presStyleLbl="revTx" presStyleIdx="1" presStyleCnt="3">
        <dgm:presLayoutVars>
          <dgm:chMax val="0"/>
          <dgm:chPref val="0"/>
        </dgm:presLayoutVars>
      </dgm:prSet>
      <dgm:spPr/>
    </dgm:pt>
    <dgm:pt modelId="{55643A92-A3EA-43E0-A332-2A0781749967}" type="pres">
      <dgm:prSet presAssocID="{3D38FA08-C5B1-4A2D-BECA-D247E74AAF89}" presName="sibTrans" presStyleCnt="0"/>
      <dgm:spPr/>
    </dgm:pt>
    <dgm:pt modelId="{3B1C58B3-146C-4B1E-AA9E-375624880F26}" type="pres">
      <dgm:prSet presAssocID="{05D15A88-6683-4475-90D2-A5EAAD1BE317}" presName="compNode" presStyleCnt="0"/>
      <dgm:spPr/>
    </dgm:pt>
    <dgm:pt modelId="{64151A37-2B89-45C8-89AD-4F8EF4EFA22A}" type="pres">
      <dgm:prSet presAssocID="{05D15A88-6683-4475-90D2-A5EAAD1BE317}" presName="bgRect" presStyleLbl="bgShp" presStyleIdx="2" presStyleCnt="3"/>
      <dgm:spPr/>
    </dgm:pt>
    <dgm:pt modelId="{077DBE32-AC21-413C-991A-D9736FD857BD}" type="pres">
      <dgm:prSet presAssocID="{05D15A88-6683-4475-90D2-A5EAAD1BE31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B8A615D7-A04B-4255-A369-C49D3C7EA359}" type="pres">
      <dgm:prSet presAssocID="{05D15A88-6683-4475-90D2-A5EAAD1BE317}" presName="spaceRect" presStyleCnt="0"/>
      <dgm:spPr/>
    </dgm:pt>
    <dgm:pt modelId="{C7C66610-C0C6-433C-8C44-48305110259E}" type="pres">
      <dgm:prSet presAssocID="{05D15A88-6683-4475-90D2-A5EAAD1BE31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EFABE10-4B99-4983-9574-A56E90E4FC5A}" srcId="{C4D4757C-CBB5-47DE-AEFD-1FC6228E3CC0}" destId="{05D15A88-6683-4475-90D2-A5EAAD1BE317}" srcOrd="2" destOrd="0" parTransId="{0D36FA06-F365-401B-B2AD-D2B70BE4C777}" sibTransId="{760BEAF6-426E-4C73-BE54-C48499C2EC76}"/>
    <dgm:cxn modelId="{0E9EA216-9CDF-4E7F-9E79-1F931203D01B}" type="presOf" srcId="{22166F08-351F-4F8B-B7C9-18956F68B7AE}" destId="{A16180CD-179B-4F30-A375-B552F6239058}" srcOrd="0" destOrd="0" presId="urn:microsoft.com/office/officeart/2018/2/layout/IconVerticalSolidList"/>
    <dgm:cxn modelId="{E9C53D7A-5930-46E2-9480-61CD961A06A0}" srcId="{C4D4757C-CBB5-47DE-AEFD-1FC6228E3CC0}" destId="{22166F08-351F-4F8B-B7C9-18956F68B7AE}" srcOrd="1" destOrd="0" parTransId="{C4564005-7F8E-4AA0-9A96-49F801D88E97}" sibTransId="{3D38FA08-C5B1-4A2D-BECA-D247E74AAF89}"/>
    <dgm:cxn modelId="{E1627184-0D13-40E0-A75D-87DC7C3668CF}" srcId="{C4D4757C-CBB5-47DE-AEFD-1FC6228E3CC0}" destId="{D17A2234-50C7-4E94-B3C2-F3260DFDCD14}" srcOrd="0" destOrd="0" parTransId="{442CFE56-349C-41CB-8821-7A8BA23A23F3}" sibTransId="{780780AD-0188-4063-BBA0-7358CD06811D}"/>
    <dgm:cxn modelId="{A6FBFF84-1414-42BB-B635-D36D6EDAEDDA}" type="presOf" srcId="{05D15A88-6683-4475-90D2-A5EAAD1BE317}" destId="{C7C66610-C0C6-433C-8C44-48305110259E}" srcOrd="0" destOrd="0" presId="urn:microsoft.com/office/officeart/2018/2/layout/IconVerticalSolidList"/>
    <dgm:cxn modelId="{F8C493C8-C897-4D54-9839-50E6FF856801}" type="presOf" srcId="{D17A2234-50C7-4E94-B3C2-F3260DFDCD14}" destId="{0FBA301D-99F0-4F20-81A1-3121E270FF1F}" srcOrd="0" destOrd="0" presId="urn:microsoft.com/office/officeart/2018/2/layout/IconVerticalSolidList"/>
    <dgm:cxn modelId="{C037E3D8-6450-4E0D-9861-2016CC1DE6E8}" type="presOf" srcId="{C4D4757C-CBB5-47DE-AEFD-1FC6228E3CC0}" destId="{BDCE0B9C-7A3F-48C0-BEC4-0A4D9E514B3D}" srcOrd="0" destOrd="0" presId="urn:microsoft.com/office/officeart/2018/2/layout/IconVerticalSolidList"/>
    <dgm:cxn modelId="{C8142B3B-7E5C-408C-B912-F963D5A1CBA5}" type="presParOf" srcId="{BDCE0B9C-7A3F-48C0-BEC4-0A4D9E514B3D}" destId="{A725A2A3-8ADC-4507-9EDB-6F514BC7DE1D}" srcOrd="0" destOrd="0" presId="urn:microsoft.com/office/officeart/2018/2/layout/IconVerticalSolidList"/>
    <dgm:cxn modelId="{4F4ED731-C9B7-45FF-B3AF-9F72FCB12F82}" type="presParOf" srcId="{A725A2A3-8ADC-4507-9EDB-6F514BC7DE1D}" destId="{9C4DA485-7E9C-4C97-AAE6-76DA2AF6D36D}" srcOrd="0" destOrd="0" presId="urn:microsoft.com/office/officeart/2018/2/layout/IconVerticalSolidList"/>
    <dgm:cxn modelId="{BCC9DC14-46E2-4795-B615-FD5BB8231120}" type="presParOf" srcId="{A725A2A3-8ADC-4507-9EDB-6F514BC7DE1D}" destId="{EBC88E6C-906D-4A6C-A5F1-BCE349DC74B8}" srcOrd="1" destOrd="0" presId="urn:microsoft.com/office/officeart/2018/2/layout/IconVerticalSolidList"/>
    <dgm:cxn modelId="{75682DBD-B699-409C-B8B0-4F284D38F00E}" type="presParOf" srcId="{A725A2A3-8ADC-4507-9EDB-6F514BC7DE1D}" destId="{3745DAEF-81C5-4815-AE31-0F27B9F44FD9}" srcOrd="2" destOrd="0" presId="urn:microsoft.com/office/officeart/2018/2/layout/IconVerticalSolidList"/>
    <dgm:cxn modelId="{1E1FEA73-92E8-4FD4-84B6-06406538299E}" type="presParOf" srcId="{A725A2A3-8ADC-4507-9EDB-6F514BC7DE1D}" destId="{0FBA301D-99F0-4F20-81A1-3121E270FF1F}" srcOrd="3" destOrd="0" presId="urn:microsoft.com/office/officeart/2018/2/layout/IconVerticalSolidList"/>
    <dgm:cxn modelId="{59DAE189-A9F1-4EA0-8E56-655AAB88BC4D}" type="presParOf" srcId="{BDCE0B9C-7A3F-48C0-BEC4-0A4D9E514B3D}" destId="{3A733765-BE79-4D1C-8EA7-B606E0452821}" srcOrd="1" destOrd="0" presId="urn:microsoft.com/office/officeart/2018/2/layout/IconVerticalSolidList"/>
    <dgm:cxn modelId="{AA8C195D-F139-463F-91D9-E29056ECC20D}" type="presParOf" srcId="{BDCE0B9C-7A3F-48C0-BEC4-0A4D9E514B3D}" destId="{28D2EDFD-CC44-4E3B-AB3D-697CB2A53E24}" srcOrd="2" destOrd="0" presId="urn:microsoft.com/office/officeart/2018/2/layout/IconVerticalSolidList"/>
    <dgm:cxn modelId="{6C02F467-85BC-4040-BDD3-C5DFDD6B0048}" type="presParOf" srcId="{28D2EDFD-CC44-4E3B-AB3D-697CB2A53E24}" destId="{471AEF96-5A15-45EC-B37C-185E5BB7B4A7}" srcOrd="0" destOrd="0" presId="urn:microsoft.com/office/officeart/2018/2/layout/IconVerticalSolidList"/>
    <dgm:cxn modelId="{AF004E40-8E54-4F27-BADD-576E8E748F54}" type="presParOf" srcId="{28D2EDFD-CC44-4E3B-AB3D-697CB2A53E24}" destId="{C4EA8D9E-F8A1-43AF-A701-11CAE7F2B5BF}" srcOrd="1" destOrd="0" presId="urn:microsoft.com/office/officeart/2018/2/layout/IconVerticalSolidList"/>
    <dgm:cxn modelId="{0DA07160-695B-407B-8524-803C3A4B67DA}" type="presParOf" srcId="{28D2EDFD-CC44-4E3B-AB3D-697CB2A53E24}" destId="{9740484A-FCF6-4F0A-9F74-CF8FF89A87B6}" srcOrd="2" destOrd="0" presId="urn:microsoft.com/office/officeart/2018/2/layout/IconVerticalSolidList"/>
    <dgm:cxn modelId="{53ED3F22-FA63-4C71-B03F-1F5A1ED1B369}" type="presParOf" srcId="{28D2EDFD-CC44-4E3B-AB3D-697CB2A53E24}" destId="{A16180CD-179B-4F30-A375-B552F6239058}" srcOrd="3" destOrd="0" presId="urn:microsoft.com/office/officeart/2018/2/layout/IconVerticalSolidList"/>
    <dgm:cxn modelId="{253B6366-3E9C-4132-AC95-DAEE1776BCB3}" type="presParOf" srcId="{BDCE0B9C-7A3F-48C0-BEC4-0A4D9E514B3D}" destId="{55643A92-A3EA-43E0-A332-2A0781749967}" srcOrd="3" destOrd="0" presId="urn:microsoft.com/office/officeart/2018/2/layout/IconVerticalSolidList"/>
    <dgm:cxn modelId="{3AE8597D-6C92-4A38-9167-5D9B67FA0C8F}" type="presParOf" srcId="{BDCE0B9C-7A3F-48C0-BEC4-0A4D9E514B3D}" destId="{3B1C58B3-146C-4B1E-AA9E-375624880F26}" srcOrd="4" destOrd="0" presId="urn:microsoft.com/office/officeart/2018/2/layout/IconVerticalSolidList"/>
    <dgm:cxn modelId="{78830853-390D-43F6-A3E8-FDBFBBDFC3F7}" type="presParOf" srcId="{3B1C58B3-146C-4B1E-AA9E-375624880F26}" destId="{64151A37-2B89-45C8-89AD-4F8EF4EFA22A}" srcOrd="0" destOrd="0" presId="urn:microsoft.com/office/officeart/2018/2/layout/IconVerticalSolidList"/>
    <dgm:cxn modelId="{9094E2F5-D4A1-4B8E-8406-BADC7BB56ED6}" type="presParOf" srcId="{3B1C58B3-146C-4B1E-AA9E-375624880F26}" destId="{077DBE32-AC21-413C-991A-D9736FD857BD}" srcOrd="1" destOrd="0" presId="urn:microsoft.com/office/officeart/2018/2/layout/IconVerticalSolidList"/>
    <dgm:cxn modelId="{2E87AD9F-979B-4DE6-B7F0-BC966C718BFD}" type="presParOf" srcId="{3B1C58B3-146C-4B1E-AA9E-375624880F26}" destId="{B8A615D7-A04B-4255-A369-C49D3C7EA359}" srcOrd="2" destOrd="0" presId="urn:microsoft.com/office/officeart/2018/2/layout/IconVerticalSolidList"/>
    <dgm:cxn modelId="{F1EB49FF-A9A6-4C82-9A4B-9BC611C388EE}" type="presParOf" srcId="{3B1C58B3-146C-4B1E-AA9E-375624880F26}" destId="{C7C66610-C0C6-433C-8C44-48305110259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B12F47A-08B4-4CFD-951F-1034422DC4A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86DB390-FBDE-452E-9465-74A57D3E76BF}">
      <dgm:prSet/>
      <dgm:spPr/>
      <dgm:t>
        <a:bodyPr/>
        <a:lstStyle/>
        <a:p>
          <a:r>
            <a:rPr lang="en-US" dirty="0"/>
            <a:t>Which raw data to use? </a:t>
          </a:r>
          <a:br>
            <a:rPr lang="en-US" dirty="0"/>
          </a:br>
          <a:r>
            <a:rPr lang="en-US" i="1" dirty="0"/>
            <a:t>- Almost all.</a:t>
          </a:r>
          <a:endParaRPr lang="en-US" dirty="0"/>
        </a:p>
      </dgm:t>
    </dgm:pt>
    <dgm:pt modelId="{97E49497-BC15-442E-A4AE-825E2D1AD9B3}" type="parTrans" cxnId="{51FBD9FB-CB09-40B1-8E7C-BF01749BFD0F}">
      <dgm:prSet/>
      <dgm:spPr/>
      <dgm:t>
        <a:bodyPr/>
        <a:lstStyle/>
        <a:p>
          <a:endParaRPr lang="en-US"/>
        </a:p>
      </dgm:t>
    </dgm:pt>
    <dgm:pt modelId="{5DC83470-C130-4AE9-A86A-C71BFF3853FB}" type="sibTrans" cxnId="{51FBD9FB-CB09-40B1-8E7C-BF01749BFD0F}">
      <dgm:prSet/>
      <dgm:spPr/>
      <dgm:t>
        <a:bodyPr/>
        <a:lstStyle/>
        <a:p>
          <a:endParaRPr lang="en-US"/>
        </a:p>
      </dgm:t>
    </dgm:pt>
    <dgm:pt modelId="{79A0B3D3-CCCF-48F5-95FF-53642873D9D8}">
      <dgm:prSet/>
      <dgm:spPr/>
      <dgm:t>
        <a:bodyPr/>
        <a:lstStyle/>
        <a:p>
          <a:r>
            <a:rPr lang="en-US" dirty="0"/>
            <a:t>What kind of environment should I setup? </a:t>
          </a:r>
          <a:br>
            <a:rPr lang="en-US" dirty="0"/>
          </a:br>
          <a:r>
            <a:rPr lang="en-US" i="1" dirty="0"/>
            <a:t>– More of Big Data Admin.</a:t>
          </a:r>
          <a:endParaRPr lang="en-US" dirty="0"/>
        </a:p>
      </dgm:t>
    </dgm:pt>
    <dgm:pt modelId="{4B0E5B81-4753-4DC2-B6E2-72633EFE2E00}" type="parTrans" cxnId="{FAF0B5E1-A226-45A3-9C51-8E15FEEFE368}">
      <dgm:prSet/>
      <dgm:spPr/>
      <dgm:t>
        <a:bodyPr/>
        <a:lstStyle/>
        <a:p>
          <a:endParaRPr lang="en-US"/>
        </a:p>
      </dgm:t>
    </dgm:pt>
    <dgm:pt modelId="{2668DFE0-53A4-4F07-A180-59238F137E74}" type="sibTrans" cxnId="{FAF0B5E1-A226-45A3-9C51-8E15FEEFE368}">
      <dgm:prSet/>
      <dgm:spPr/>
      <dgm:t>
        <a:bodyPr/>
        <a:lstStyle/>
        <a:p>
          <a:endParaRPr lang="en-US"/>
        </a:p>
      </dgm:t>
    </dgm:pt>
    <dgm:pt modelId="{22464CAF-9CDB-493A-9E8C-54DE2A51E20E}">
      <dgm:prSet/>
      <dgm:spPr/>
      <dgm:t>
        <a:bodyPr/>
        <a:lstStyle/>
        <a:p>
          <a:r>
            <a:rPr lang="en-US" dirty="0"/>
            <a:t>How raw data be processed to create prepared data? </a:t>
          </a:r>
          <a:br>
            <a:rPr lang="en-US" dirty="0"/>
          </a:br>
          <a:r>
            <a:rPr lang="en-US" i="1" dirty="0"/>
            <a:t>– Big Data Developer.</a:t>
          </a:r>
          <a:endParaRPr lang="en-US" dirty="0"/>
        </a:p>
      </dgm:t>
    </dgm:pt>
    <dgm:pt modelId="{63175731-D196-4439-9C0D-D9F831BEF02A}" type="parTrans" cxnId="{EFB0332A-6EF8-4DC6-A013-0C40813C3742}">
      <dgm:prSet/>
      <dgm:spPr/>
      <dgm:t>
        <a:bodyPr/>
        <a:lstStyle/>
        <a:p>
          <a:endParaRPr lang="en-US"/>
        </a:p>
      </dgm:t>
    </dgm:pt>
    <dgm:pt modelId="{D2A2D9BB-0219-4DD5-8687-65B40283F2E9}" type="sibTrans" cxnId="{EFB0332A-6EF8-4DC6-A013-0C40813C3742}">
      <dgm:prSet/>
      <dgm:spPr/>
      <dgm:t>
        <a:bodyPr/>
        <a:lstStyle/>
        <a:p>
          <a:endParaRPr lang="en-US"/>
        </a:p>
      </dgm:t>
    </dgm:pt>
    <dgm:pt modelId="{2A565CC1-97B1-4B52-AEE7-61413440E242}">
      <dgm:prSet/>
      <dgm:spPr/>
      <dgm:t>
        <a:bodyPr/>
        <a:lstStyle/>
        <a:p>
          <a:r>
            <a:rPr lang="en-US" dirty="0"/>
            <a:t>Identify Combinations of prepared data and machine learning algorithms should you use to create the best model? </a:t>
          </a:r>
          <a:br>
            <a:rPr lang="en-US" dirty="0"/>
          </a:br>
          <a:r>
            <a:rPr lang="en-US" i="1" dirty="0"/>
            <a:t>– Data Scientist.</a:t>
          </a:r>
          <a:endParaRPr lang="en-US" dirty="0"/>
        </a:p>
      </dgm:t>
    </dgm:pt>
    <dgm:pt modelId="{ED841076-2EE5-45C0-BCCE-0497B268A026}" type="parTrans" cxnId="{6DE4B2CF-7F72-4FA5-972B-655AC709085E}">
      <dgm:prSet/>
      <dgm:spPr/>
      <dgm:t>
        <a:bodyPr/>
        <a:lstStyle/>
        <a:p>
          <a:endParaRPr lang="en-US"/>
        </a:p>
      </dgm:t>
    </dgm:pt>
    <dgm:pt modelId="{3E30ED87-E450-4D4B-82B1-7785B2D9FDC7}" type="sibTrans" cxnId="{6DE4B2CF-7F72-4FA5-972B-655AC709085E}">
      <dgm:prSet/>
      <dgm:spPr/>
      <dgm:t>
        <a:bodyPr/>
        <a:lstStyle/>
        <a:p>
          <a:endParaRPr lang="en-US"/>
        </a:p>
      </dgm:t>
    </dgm:pt>
    <dgm:pt modelId="{4FF3B2CB-AFE8-4D71-B7C5-3D23FCEC6811}">
      <dgm:prSet/>
      <dgm:spPr/>
      <dgm:t>
        <a:bodyPr/>
        <a:lstStyle/>
        <a:p>
          <a:r>
            <a:rPr lang="en-US" dirty="0"/>
            <a:t>All these analysis as dashboard / report for decision making. </a:t>
          </a:r>
          <a:br>
            <a:rPr lang="en-US" dirty="0"/>
          </a:br>
          <a:r>
            <a:rPr lang="en-US" i="1" dirty="0"/>
            <a:t>– BI specialist.</a:t>
          </a:r>
          <a:endParaRPr lang="en-US" dirty="0"/>
        </a:p>
      </dgm:t>
    </dgm:pt>
    <dgm:pt modelId="{A1166664-D429-4D0A-90D1-F1544BB33E18}" type="parTrans" cxnId="{CD8F2412-A15C-4C87-9EF0-FAB9334E24B8}">
      <dgm:prSet/>
      <dgm:spPr/>
      <dgm:t>
        <a:bodyPr/>
        <a:lstStyle/>
        <a:p>
          <a:endParaRPr lang="en-US"/>
        </a:p>
      </dgm:t>
    </dgm:pt>
    <dgm:pt modelId="{9B5314E0-2230-457F-A09C-8C629D0B56D4}" type="sibTrans" cxnId="{CD8F2412-A15C-4C87-9EF0-FAB9334E24B8}">
      <dgm:prSet/>
      <dgm:spPr/>
      <dgm:t>
        <a:bodyPr/>
        <a:lstStyle/>
        <a:p>
          <a:endParaRPr lang="en-US"/>
        </a:p>
      </dgm:t>
    </dgm:pt>
    <dgm:pt modelId="{CD0BADAA-C18B-4CC2-85BD-678CC84540FB}" type="pres">
      <dgm:prSet presAssocID="{6B12F47A-08B4-4CFD-951F-1034422DC4A3}" presName="root" presStyleCnt="0">
        <dgm:presLayoutVars>
          <dgm:dir/>
          <dgm:resizeHandles val="exact"/>
        </dgm:presLayoutVars>
      </dgm:prSet>
      <dgm:spPr/>
    </dgm:pt>
    <dgm:pt modelId="{BB0E5B5A-CED1-4B36-A8AE-8752D9C7F27A}" type="pres">
      <dgm:prSet presAssocID="{386DB390-FBDE-452E-9465-74A57D3E76BF}" presName="compNode" presStyleCnt="0"/>
      <dgm:spPr/>
    </dgm:pt>
    <dgm:pt modelId="{0FBBDEF7-6336-438A-824B-34AABB3CFDB8}" type="pres">
      <dgm:prSet presAssocID="{386DB390-FBDE-452E-9465-74A57D3E76BF}" presName="bgRect" presStyleLbl="bgShp" presStyleIdx="0" presStyleCnt="5"/>
      <dgm:spPr/>
    </dgm:pt>
    <dgm:pt modelId="{39A03C42-50E6-4C5F-BCCB-E48CA07799C2}" type="pres">
      <dgm:prSet presAssocID="{386DB390-FBDE-452E-9465-74A57D3E76B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2CCCC76D-676B-4D5F-9324-1F7F949C1C9A}" type="pres">
      <dgm:prSet presAssocID="{386DB390-FBDE-452E-9465-74A57D3E76BF}" presName="spaceRect" presStyleCnt="0"/>
      <dgm:spPr/>
    </dgm:pt>
    <dgm:pt modelId="{537E9E34-8B68-455B-9A8E-5DA3798FC052}" type="pres">
      <dgm:prSet presAssocID="{386DB390-FBDE-452E-9465-74A57D3E76BF}" presName="parTx" presStyleLbl="revTx" presStyleIdx="0" presStyleCnt="5">
        <dgm:presLayoutVars>
          <dgm:chMax val="0"/>
          <dgm:chPref val="0"/>
        </dgm:presLayoutVars>
      </dgm:prSet>
      <dgm:spPr/>
    </dgm:pt>
    <dgm:pt modelId="{7CE2B470-1226-4B44-AB67-89745951AD5F}" type="pres">
      <dgm:prSet presAssocID="{5DC83470-C130-4AE9-A86A-C71BFF3853FB}" presName="sibTrans" presStyleCnt="0"/>
      <dgm:spPr/>
    </dgm:pt>
    <dgm:pt modelId="{C2460B92-CFDB-47E4-AF6D-AD265C018938}" type="pres">
      <dgm:prSet presAssocID="{79A0B3D3-CCCF-48F5-95FF-53642873D9D8}" presName="compNode" presStyleCnt="0"/>
      <dgm:spPr/>
    </dgm:pt>
    <dgm:pt modelId="{810E565C-23A1-447A-B8A1-48BBC3CA704D}" type="pres">
      <dgm:prSet presAssocID="{79A0B3D3-CCCF-48F5-95FF-53642873D9D8}" presName="bgRect" presStyleLbl="bgShp" presStyleIdx="1" presStyleCnt="5"/>
      <dgm:spPr/>
    </dgm:pt>
    <dgm:pt modelId="{D4186C76-79BA-4DDF-8ECF-815B8349B371}" type="pres">
      <dgm:prSet presAssocID="{79A0B3D3-CCCF-48F5-95FF-53642873D9D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nion"/>
        </a:ext>
      </dgm:extLst>
    </dgm:pt>
    <dgm:pt modelId="{48583144-8D8E-4A4F-9390-BA0D56A42AE9}" type="pres">
      <dgm:prSet presAssocID="{79A0B3D3-CCCF-48F5-95FF-53642873D9D8}" presName="spaceRect" presStyleCnt="0"/>
      <dgm:spPr/>
    </dgm:pt>
    <dgm:pt modelId="{ABD781DA-F9CB-4033-B8C3-39214743EEAB}" type="pres">
      <dgm:prSet presAssocID="{79A0B3D3-CCCF-48F5-95FF-53642873D9D8}" presName="parTx" presStyleLbl="revTx" presStyleIdx="1" presStyleCnt="5">
        <dgm:presLayoutVars>
          <dgm:chMax val="0"/>
          <dgm:chPref val="0"/>
        </dgm:presLayoutVars>
      </dgm:prSet>
      <dgm:spPr/>
    </dgm:pt>
    <dgm:pt modelId="{9A1ABC81-DBE8-4F52-8511-355592C7BF18}" type="pres">
      <dgm:prSet presAssocID="{2668DFE0-53A4-4F07-A180-59238F137E74}" presName="sibTrans" presStyleCnt="0"/>
      <dgm:spPr/>
    </dgm:pt>
    <dgm:pt modelId="{4E2947AD-A72E-4EAB-BD89-94B8ABEE5930}" type="pres">
      <dgm:prSet presAssocID="{22464CAF-9CDB-493A-9E8C-54DE2A51E20E}" presName="compNode" presStyleCnt="0"/>
      <dgm:spPr/>
    </dgm:pt>
    <dgm:pt modelId="{8FC65EC5-78B3-4AD4-A30B-54E747338F32}" type="pres">
      <dgm:prSet presAssocID="{22464CAF-9CDB-493A-9E8C-54DE2A51E20E}" presName="bgRect" presStyleLbl="bgShp" presStyleIdx="2" presStyleCnt="5"/>
      <dgm:spPr/>
    </dgm:pt>
    <dgm:pt modelId="{B431D35F-7B36-4B57-834C-03F5C5C548AC}" type="pres">
      <dgm:prSet presAssocID="{22464CAF-9CDB-493A-9E8C-54DE2A51E20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DA84854-C55D-402C-AB63-90580A326814}" type="pres">
      <dgm:prSet presAssocID="{22464CAF-9CDB-493A-9E8C-54DE2A51E20E}" presName="spaceRect" presStyleCnt="0"/>
      <dgm:spPr/>
    </dgm:pt>
    <dgm:pt modelId="{66D29BD0-CCD9-406B-BABC-6F0FD16DB671}" type="pres">
      <dgm:prSet presAssocID="{22464CAF-9CDB-493A-9E8C-54DE2A51E20E}" presName="parTx" presStyleLbl="revTx" presStyleIdx="2" presStyleCnt="5">
        <dgm:presLayoutVars>
          <dgm:chMax val="0"/>
          <dgm:chPref val="0"/>
        </dgm:presLayoutVars>
      </dgm:prSet>
      <dgm:spPr/>
    </dgm:pt>
    <dgm:pt modelId="{CBDE6FAD-1743-42FB-A1F5-CE4E9E2F27AE}" type="pres">
      <dgm:prSet presAssocID="{D2A2D9BB-0219-4DD5-8687-65B40283F2E9}" presName="sibTrans" presStyleCnt="0"/>
      <dgm:spPr/>
    </dgm:pt>
    <dgm:pt modelId="{440FF7F8-7EAC-44C2-84A9-75AC9A791A1B}" type="pres">
      <dgm:prSet presAssocID="{2A565CC1-97B1-4B52-AEE7-61413440E242}" presName="compNode" presStyleCnt="0"/>
      <dgm:spPr/>
    </dgm:pt>
    <dgm:pt modelId="{812FA210-7205-4DA5-9AD4-AC47ADE7FCE8}" type="pres">
      <dgm:prSet presAssocID="{2A565CC1-97B1-4B52-AEE7-61413440E242}" presName="bgRect" presStyleLbl="bgShp" presStyleIdx="3" presStyleCnt="5"/>
      <dgm:spPr/>
    </dgm:pt>
    <dgm:pt modelId="{AAA388DD-73BD-4006-AFDF-328D347ED468}" type="pres">
      <dgm:prSet presAssocID="{2A565CC1-97B1-4B52-AEE7-61413440E24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9C02E84-3DB6-4839-84C2-5C1E1FFF1C1A}" type="pres">
      <dgm:prSet presAssocID="{2A565CC1-97B1-4B52-AEE7-61413440E242}" presName="spaceRect" presStyleCnt="0"/>
      <dgm:spPr/>
    </dgm:pt>
    <dgm:pt modelId="{29FAD5CB-28E6-4490-80B4-EB3BD769C59C}" type="pres">
      <dgm:prSet presAssocID="{2A565CC1-97B1-4B52-AEE7-61413440E242}" presName="parTx" presStyleLbl="revTx" presStyleIdx="3" presStyleCnt="5">
        <dgm:presLayoutVars>
          <dgm:chMax val="0"/>
          <dgm:chPref val="0"/>
        </dgm:presLayoutVars>
      </dgm:prSet>
      <dgm:spPr/>
    </dgm:pt>
    <dgm:pt modelId="{553F6C23-B8E6-4458-97FF-C32C16159FA0}" type="pres">
      <dgm:prSet presAssocID="{3E30ED87-E450-4D4B-82B1-7785B2D9FDC7}" presName="sibTrans" presStyleCnt="0"/>
      <dgm:spPr/>
    </dgm:pt>
    <dgm:pt modelId="{C2246418-EC4E-4FF1-B2B6-5CC27D652969}" type="pres">
      <dgm:prSet presAssocID="{4FF3B2CB-AFE8-4D71-B7C5-3D23FCEC6811}" presName="compNode" presStyleCnt="0"/>
      <dgm:spPr/>
    </dgm:pt>
    <dgm:pt modelId="{0D157D73-95C5-4903-BDCB-57204E90F29A}" type="pres">
      <dgm:prSet presAssocID="{4FF3B2CB-AFE8-4D71-B7C5-3D23FCEC6811}" presName="bgRect" presStyleLbl="bgShp" presStyleIdx="4" presStyleCnt="5"/>
      <dgm:spPr/>
    </dgm:pt>
    <dgm:pt modelId="{D14E71B2-D9F2-4B2C-A295-59D539284CE9}" type="pres">
      <dgm:prSet presAssocID="{4FF3B2CB-AFE8-4D71-B7C5-3D23FCEC681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781769E3-B377-43A3-9AB3-D254069419E4}" type="pres">
      <dgm:prSet presAssocID="{4FF3B2CB-AFE8-4D71-B7C5-3D23FCEC6811}" presName="spaceRect" presStyleCnt="0"/>
      <dgm:spPr/>
    </dgm:pt>
    <dgm:pt modelId="{34447071-2725-4802-8176-42D250453A5C}" type="pres">
      <dgm:prSet presAssocID="{4FF3B2CB-AFE8-4D71-B7C5-3D23FCEC681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12EFAB09-4034-4CE7-91AF-64A82B834951}" type="presOf" srcId="{22464CAF-9CDB-493A-9E8C-54DE2A51E20E}" destId="{66D29BD0-CCD9-406B-BABC-6F0FD16DB671}" srcOrd="0" destOrd="0" presId="urn:microsoft.com/office/officeart/2018/2/layout/IconVerticalSolidList"/>
    <dgm:cxn modelId="{8F64090C-BE84-46E1-BF35-008DE76865E8}" type="presOf" srcId="{4FF3B2CB-AFE8-4D71-B7C5-3D23FCEC6811}" destId="{34447071-2725-4802-8176-42D250453A5C}" srcOrd="0" destOrd="0" presId="urn:microsoft.com/office/officeart/2018/2/layout/IconVerticalSolidList"/>
    <dgm:cxn modelId="{CD8F2412-A15C-4C87-9EF0-FAB9334E24B8}" srcId="{6B12F47A-08B4-4CFD-951F-1034422DC4A3}" destId="{4FF3B2CB-AFE8-4D71-B7C5-3D23FCEC6811}" srcOrd="4" destOrd="0" parTransId="{A1166664-D429-4D0A-90D1-F1544BB33E18}" sibTransId="{9B5314E0-2230-457F-A09C-8C629D0B56D4}"/>
    <dgm:cxn modelId="{EFB0332A-6EF8-4DC6-A013-0C40813C3742}" srcId="{6B12F47A-08B4-4CFD-951F-1034422DC4A3}" destId="{22464CAF-9CDB-493A-9E8C-54DE2A51E20E}" srcOrd="2" destOrd="0" parTransId="{63175731-D196-4439-9C0D-D9F831BEF02A}" sibTransId="{D2A2D9BB-0219-4DD5-8687-65B40283F2E9}"/>
    <dgm:cxn modelId="{3123252E-C8B2-464F-9436-00254E77B9D7}" type="presOf" srcId="{6B12F47A-08B4-4CFD-951F-1034422DC4A3}" destId="{CD0BADAA-C18B-4CC2-85BD-678CC84540FB}" srcOrd="0" destOrd="0" presId="urn:microsoft.com/office/officeart/2018/2/layout/IconVerticalSolidList"/>
    <dgm:cxn modelId="{3FF42537-8117-4055-849D-9E10DBA76E17}" type="presOf" srcId="{2A565CC1-97B1-4B52-AEE7-61413440E242}" destId="{29FAD5CB-28E6-4490-80B4-EB3BD769C59C}" srcOrd="0" destOrd="0" presId="urn:microsoft.com/office/officeart/2018/2/layout/IconVerticalSolidList"/>
    <dgm:cxn modelId="{3AD6A077-F777-428B-8D9D-E539B30C8DFE}" type="presOf" srcId="{386DB390-FBDE-452E-9465-74A57D3E76BF}" destId="{537E9E34-8B68-455B-9A8E-5DA3798FC052}" srcOrd="0" destOrd="0" presId="urn:microsoft.com/office/officeart/2018/2/layout/IconVerticalSolidList"/>
    <dgm:cxn modelId="{9511EEB4-3F7D-4B12-9E1A-A8474F57FC2D}" type="presOf" srcId="{79A0B3D3-CCCF-48F5-95FF-53642873D9D8}" destId="{ABD781DA-F9CB-4033-B8C3-39214743EEAB}" srcOrd="0" destOrd="0" presId="urn:microsoft.com/office/officeart/2018/2/layout/IconVerticalSolidList"/>
    <dgm:cxn modelId="{6DE4B2CF-7F72-4FA5-972B-655AC709085E}" srcId="{6B12F47A-08B4-4CFD-951F-1034422DC4A3}" destId="{2A565CC1-97B1-4B52-AEE7-61413440E242}" srcOrd="3" destOrd="0" parTransId="{ED841076-2EE5-45C0-BCCE-0497B268A026}" sibTransId="{3E30ED87-E450-4D4B-82B1-7785B2D9FDC7}"/>
    <dgm:cxn modelId="{FAF0B5E1-A226-45A3-9C51-8E15FEEFE368}" srcId="{6B12F47A-08B4-4CFD-951F-1034422DC4A3}" destId="{79A0B3D3-CCCF-48F5-95FF-53642873D9D8}" srcOrd="1" destOrd="0" parTransId="{4B0E5B81-4753-4DC2-B6E2-72633EFE2E00}" sibTransId="{2668DFE0-53A4-4F07-A180-59238F137E74}"/>
    <dgm:cxn modelId="{51FBD9FB-CB09-40B1-8E7C-BF01749BFD0F}" srcId="{6B12F47A-08B4-4CFD-951F-1034422DC4A3}" destId="{386DB390-FBDE-452E-9465-74A57D3E76BF}" srcOrd="0" destOrd="0" parTransId="{97E49497-BC15-442E-A4AE-825E2D1AD9B3}" sibTransId="{5DC83470-C130-4AE9-A86A-C71BFF3853FB}"/>
    <dgm:cxn modelId="{F5AEBA1C-0ED1-4A7C-8638-8E710AB69A73}" type="presParOf" srcId="{CD0BADAA-C18B-4CC2-85BD-678CC84540FB}" destId="{BB0E5B5A-CED1-4B36-A8AE-8752D9C7F27A}" srcOrd="0" destOrd="0" presId="urn:microsoft.com/office/officeart/2018/2/layout/IconVerticalSolidList"/>
    <dgm:cxn modelId="{1221FC1A-04EE-45B4-A020-497A222464AA}" type="presParOf" srcId="{BB0E5B5A-CED1-4B36-A8AE-8752D9C7F27A}" destId="{0FBBDEF7-6336-438A-824B-34AABB3CFDB8}" srcOrd="0" destOrd="0" presId="urn:microsoft.com/office/officeart/2018/2/layout/IconVerticalSolidList"/>
    <dgm:cxn modelId="{2163E27D-408B-4BFF-BD0F-8D23205132E3}" type="presParOf" srcId="{BB0E5B5A-CED1-4B36-A8AE-8752D9C7F27A}" destId="{39A03C42-50E6-4C5F-BCCB-E48CA07799C2}" srcOrd="1" destOrd="0" presId="urn:microsoft.com/office/officeart/2018/2/layout/IconVerticalSolidList"/>
    <dgm:cxn modelId="{7191DE33-FED8-4960-80BF-EE000BA7263C}" type="presParOf" srcId="{BB0E5B5A-CED1-4B36-A8AE-8752D9C7F27A}" destId="{2CCCC76D-676B-4D5F-9324-1F7F949C1C9A}" srcOrd="2" destOrd="0" presId="urn:microsoft.com/office/officeart/2018/2/layout/IconVerticalSolidList"/>
    <dgm:cxn modelId="{CD611BAC-D712-4A01-AA2D-1753AB786162}" type="presParOf" srcId="{BB0E5B5A-CED1-4B36-A8AE-8752D9C7F27A}" destId="{537E9E34-8B68-455B-9A8E-5DA3798FC052}" srcOrd="3" destOrd="0" presId="urn:microsoft.com/office/officeart/2018/2/layout/IconVerticalSolidList"/>
    <dgm:cxn modelId="{98733F5E-59E3-4061-92C1-D0B2608BD7F9}" type="presParOf" srcId="{CD0BADAA-C18B-4CC2-85BD-678CC84540FB}" destId="{7CE2B470-1226-4B44-AB67-89745951AD5F}" srcOrd="1" destOrd="0" presId="urn:microsoft.com/office/officeart/2018/2/layout/IconVerticalSolidList"/>
    <dgm:cxn modelId="{6E70259A-F329-4F63-9017-331830A828C3}" type="presParOf" srcId="{CD0BADAA-C18B-4CC2-85BD-678CC84540FB}" destId="{C2460B92-CFDB-47E4-AF6D-AD265C018938}" srcOrd="2" destOrd="0" presId="urn:microsoft.com/office/officeart/2018/2/layout/IconVerticalSolidList"/>
    <dgm:cxn modelId="{7A330E3C-4C81-4AC0-928D-7CA71C209916}" type="presParOf" srcId="{C2460B92-CFDB-47E4-AF6D-AD265C018938}" destId="{810E565C-23A1-447A-B8A1-48BBC3CA704D}" srcOrd="0" destOrd="0" presId="urn:microsoft.com/office/officeart/2018/2/layout/IconVerticalSolidList"/>
    <dgm:cxn modelId="{68A28958-A361-4BC5-94CA-F7CAD076B2E6}" type="presParOf" srcId="{C2460B92-CFDB-47E4-AF6D-AD265C018938}" destId="{D4186C76-79BA-4DDF-8ECF-815B8349B371}" srcOrd="1" destOrd="0" presId="urn:microsoft.com/office/officeart/2018/2/layout/IconVerticalSolidList"/>
    <dgm:cxn modelId="{1C397ACA-72B4-42D4-B537-2E89ED2E1348}" type="presParOf" srcId="{C2460B92-CFDB-47E4-AF6D-AD265C018938}" destId="{48583144-8D8E-4A4F-9390-BA0D56A42AE9}" srcOrd="2" destOrd="0" presId="urn:microsoft.com/office/officeart/2018/2/layout/IconVerticalSolidList"/>
    <dgm:cxn modelId="{8F933CEC-0969-41EC-9058-AD24AFE5643B}" type="presParOf" srcId="{C2460B92-CFDB-47E4-AF6D-AD265C018938}" destId="{ABD781DA-F9CB-4033-B8C3-39214743EEAB}" srcOrd="3" destOrd="0" presId="urn:microsoft.com/office/officeart/2018/2/layout/IconVerticalSolidList"/>
    <dgm:cxn modelId="{7725508C-0007-46AF-BB08-D61846E2DCAA}" type="presParOf" srcId="{CD0BADAA-C18B-4CC2-85BD-678CC84540FB}" destId="{9A1ABC81-DBE8-4F52-8511-355592C7BF18}" srcOrd="3" destOrd="0" presId="urn:microsoft.com/office/officeart/2018/2/layout/IconVerticalSolidList"/>
    <dgm:cxn modelId="{66302E33-026C-48A9-932B-AD3AF408FA5D}" type="presParOf" srcId="{CD0BADAA-C18B-4CC2-85BD-678CC84540FB}" destId="{4E2947AD-A72E-4EAB-BD89-94B8ABEE5930}" srcOrd="4" destOrd="0" presId="urn:microsoft.com/office/officeart/2018/2/layout/IconVerticalSolidList"/>
    <dgm:cxn modelId="{D1052816-CCAF-4D9C-BECA-308BA40F4287}" type="presParOf" srcId="{4E2947AD-A72E-4EAB-BD89-94B8ABEE5930}" destId="{8FC65EC5-78B3-4AD4-A30B-54E747338F32}" srcOrd="0" destOrd="0" presId="urn:microsoft.com/office/officeart/2018/2/layout/IconVerticalSolidList"/>
    <dgm:cxn modelId="{972CDBCA-2706-48EC-AF8C-7173D37CB613}" type="presParOf" srcId="{4E2947AD-A72E-4EAB-BD89-94B8ABEE5930}" destId="{B431D35F-7B36-4B57-834C-03F5C5C548AC}" srcOrd="1" destOrd="0" presId="urn:microsoft.com/office/officeart/2018/2/layout/IconVerticalSolidList"/>
    <dgm:cxn modelId="{DD6981EE-AC90-4D61-BE96-4806FF13E21B}" type="presParOf" srcId="{4E2947AD-A72E-4EAB-BD89-94B8ABEE5930}" destId="{9DA84854-C55D-402C-AB63-90580A326814}" srcOrd="2" destOrd="0" presId="urn:microsoft.com/office/officeart/2018/2/layout/IconVerticalSolidList"/>
    <dgm:cxn modelId="{6315EC47-994F-4ED8-AE45-8B45E74ED969}" type="presParOf" srcId="{4E2947AD-A72E-4EAB-BD89-94B8ABEE5930}" destId="{66D29BD0-CCD9-406B-BABC-6F0FD16DB671}" srcOrd="3" destOrd="0" presId="urn:microsoft.com/office/officeart/2018/2/layout/IconVerticalSolidList"/>
    <dgm:cxn modelId="{E70D4550-EBCA-42BB-9871-60616B671416}" type="presParOf" srcId="{CD0BADAA-C18B-4CC2-85BD-678CC84540FB}" destId="{CBDE6FAD-1743-42FB-A1F5-CE4E9E2F27AE}" srcOrd="5" destOrd="0" presId="urn:microsoft.com/office/officeart/2018/2/layout/IconVerticalSolidList"/>
    <dgm:cxn modelId="{3100B16D-50F6-4512-B370-01A5EE538D23}" type="presParOf" srcId="{CD0BADAA-C18B-4CC2-85BD-678CC84540FB}" destId="{440FF7F8-7EAC-44C2-84A9-75AC9A791A1B}" srcOrd="6" destOrd="0" presId="urn:microsoft.com/office/officeart/2018/2/layout/IconVerticalSolidList"/>
    <dgm:cxn modelId="{BD744D6A-BDC1-4F1B-886F-CEF0069DDF3F}" type="presParOf" srcId="{440FF7F8-7EAC-44C2-84A9-75AC9A791A1B}" destId="{812FA210-7205-4DA5-9AD4-AC47ADE7FCE8}" srcOrd="0" destOrd="0" presId="urn:microsoft.com/office/officeart/2018/2/layout/IconVerticalSolidList"/>
    <dgm:cxn modelId="{423520FF-AADA-48AF-BC92-1C1E2FA65ADD}" type="presParOf" srcId="{440FF7F8-7EAC-44C2-84A9-75AC9A791A1B}" destId="{AAA388DD-73BD-4006-AFDF-328D347ED468}" srcOrd="1" destOrd="0" presId="urn:microsoft.com/office/officeart/2018/2/layout/IconVerticalSolidList"/>
    <dgm:cxn modelId="{E3FCCDC6-26EE-462A-BB7A-806E3FBD0467}" type="presParOf" srcId="{440FF7F8-7EAC-44C2-84A9-75AC9A791A1B}" destId="{79C02E84-3DB6-4839-84C2-5C1E1FFF1C1A}" srcOrd="2" destOrd="0" presId="urn:microsoft.com/office/officeart/2018/2/layout/IconVerticalSolidList"/>
    <dgm:cxn modelId="{244929C2-6A4C-4F02-9368-D717502A6FA0}" type="presParOf" srcId="{440FF7F8-7EAC-44C2-84A9-75AC9A791A1B}" destId="{29FAD5CB-28E6-4490-80B4-EB3BD769C59C}" srcOrd="3" destOrd="0" presId="urn:microsoft.com/office/officeart/2018/2/layout/IconVerticalSolidList"/>
    <dgm:cxn modelId="{8EE64D51-DFBB-4187-B254-B5802DD180A0}" type="presParOf" srcId="{CD0BADAA-C18B-4CC2-85BD-678CC84540FB}" destId="{553F6C23-B8E6-4458-97FF-C32C16159FA0}" srcOrd="7" destOrd="0" presId="urn:microsoft.com/office/officeart/2018/2/layout/IconVerticalSolidList"/>
    <dgm:cxn modelId="{12888F31-FAB4-45E2-A5B9-077504DB27CF}" type="presParOf" srcId="{CD0BADAA-C18B-4CC2-85BD-678CC84540FB}" destId="{C2246418-EC4E-4FF1-B2B6-5CC27D652969}" srcOrd="8" destOrd="0" presId="urn:microsoft.com/office/officeart/2018/2/layout/IconVerticalSolidList"/>
    <dgm:cxn modelId="{00E168BC-60AF-43CC-BB84-D346BFF4C7A3}" type="presParOf" srcId="{C2246418-EC4E-4FF1-B2B6-5CC27D652969}" destId="{0D157D73-95C5-4903-BDCB-57204E90F29A}" srcOrd="0" destOrd="0" presId="urn:microsoft.com/office/officeart/2018/2/layout/IconVerticalSolidList"/>
    <dgm:cxn modelId="{8AE55C01-4C12-476F-8776-EFAF7010D917}" type="presParOf" srcId="{C2246418-EC4E-4FF1-B2B6-5CC27D652969}" destId="{D14E71B2-D9F2-4B2C-A295-59D539284CE9}" srcOrd="1" destOrd="0" presId="urn:microsoft.com/office/officeart/2018/2/layout/IconVerticalSolidList"/>
    <dgm:cxn modelId="{F361D714-E961-4BF1-A94B-BCA6DBC10728}" type="presParOf" srcId="{C2246418-EC4E-4FF1-B2B6-5CC27D652969}" destId="{781769E3-B377-43A3-9AB3-D254069419E4}" srcOrd="2" destOrd="0" presId="urn:microsoft.com/office/officeart/2018/2/layout/IconVerticalSolidList"/>
    <dgm:cxn modelId="{23B4CAF9-9054-447B-93C9-A5F8B5276717}" type="presParOf" srcId="{C2246418-EC4E-4FF1-B2B6-5CC27D652969}" destId="{34447071-2725-4802-8176-42D250453A5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65B257C-E0E9-4751-80DF-5ABCF80471C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AB067D2C-65C2-4501-9F39-3A4AD6068C2E}">
      <dgm:prSet/>
      <dgm:spPr/>
      <dgm:t>
        <a:bodyPr/>
        <a:lstStyle/>
        <a:p>
          <a:r>
            <a:rPr lang="en-IN"/>
            <a:t>Open source cross-platform machine learning framework.</a:t>
          </a:r>
          <a:endParaRPr lang="en-US"/>
        </a:p>
      </dgm:t>
    </dgm:pt>
    <dgm:pt modelId="{B3031494-6FDC-4606-9AD3-9E6261AD115A}" type="parTrans" cxnId="{A5D199E9-C5AB-4811-8DFE-F63881C19BF0}">
      <dgm:prSet/>
      <dgm:spPr/>
      <dgm:t>
        <a:bodyPr/>
        <a:lstStyle/>
        <a:p>
          <a:endParaRPr lang="en-US"/>
        </a:p>
      </dgm:t>
    </dgm:pt>
    <dgm:pt modelId="{C0470125-F2BD-45B1-9937-A96949DE9859}" type="sibTrans" cxnId="{A5D199E9-C5AB-4811-8DFE-F63881C19BF0}">
      <dgm:prSet/>
      <dgm:spPr/>
      <dgm:t>
        <a:bodyPr/>
        <a:lstStyle/>
        <a:p>
          <a:endParaRPr lang="en-US"/>
        </a:p>
      </dgm:t>
    </dgm:pt>
    <dgm:pt modelId="{165298A6-0106-4625-8719-EE04B993D8E6}">
      <dgm:prSet/>
      <dgm:spPr/>
      <dgm:t>
        <a:bodyPr/>
        <a:lstStyle/>
        <a:p>
          <a:r>
            <a:rPr lang="en-IN"/>
            <a:t>Custom ML made like a play with AutoML – GUI.</a:t>
          </a:r>
          <a:endParaRPr lang="en-US"/>
        </a:p>
      </dgm:t>
    </dgm:pt>
    <dgm:pt modelId="{0B35409F-E9C5-43FF-9058-ED78314A190C}" type="parTrans" cxnId="{FA3EEF6F-1B90-467B-9FBC-E0A58DBBBA71}">
      <dgm:prSet/>
      <dgm:spPr/>
      <dgm:t>
        <a:bodyPr/>
        <a:lstStyle/>
        <a:p>
          <a:endParaRPr lang="en-US"/>
        </a:p>
      </dgm:t>
    </dgm:pt>
    <dgm:pt modelId="{F4C57E3B-DBD8-450A-8327-D894E1ADA4BF}" type="sibTrans" cxnId="{FA3EEF6F-1B90-467B-9FBC-E0A58DBBBA71}">
      <dgm:prSet/>
      <dgm:spPr/>
      <dgm:t>
        <a:bodyPr/>
        <a:lstStyle/>
        <a:p>
          <a:endParaRPr lang="en-US"/>
        </a:p>
      </dgm:t>
    </dgm:pt>
    <dgm:pt modelId="{0A4B8BAC-2623-40E7-B9BA-111F06728763}">
      <dgm:prSet/>
      <dgm:spPr/>
      <dgm:t>
        <a:bodyPr/>
        <a:lstStyle/>
        <a:p>
          <a:r>
            <a:rPr lang="en-IN"/>
            <a:t>Not required much expertise in ML. </a:t>
          </a:r>
          <a:endParaRPr lang="en-US"/>
        </a:p>
      </dgm:t>
    </dgm:pt>
    <dgm:pt modelId="{506FFAC4-FC0D-44B0-84AF-1E6FFBB050CC}" type="parTrans" cxnId="{603ACA0A-ECED-4DB9-8A3F-97440833C902}">
      <dgm:prSet/>
      <dgm:spPr/>
      <dgm:t>
        <a:bodyPr/>
        <a:lstStyle/>
        <a:p>
          <a:endParaRPr lang="en-US"/>
        </a:p>
      </dgm:t>
    </dgm:pt>
    <dgm:pt modelId="{3AE3B4DA-DCB1-403A-8539-46EF4841B9D3}" type="sibTrans" cxnId="{603ACA0A-ECED-4DB9-8A3F-97440833C902}">
      <dgm:prSet/>
      <dgm:spPr/>
      <dgm:t>
        <a:bodyPr/>
        <a:lstStyle/>
        <a:p>
          <a:endParaRPr lang="en-US"/>
        </a:p>
      </dgm:t>
    </dgm:pt>
    <dgm:pt modelId="{D932F7BE-7F7E-49FE-B7C6-548238256974}" type="pres">
      <dgm:prSet presAssocID="{F65B257C-E0E9-4751-80DF-5ABCF80471CF}" presName="root" presStyleCnt="0">
        <dgm:presLayoutVars>
          <dgm:dir/>
          <dgm:resizeHandles val="exact"/>
        </dgm:presLayoutVars>
      </dgm:prSet>
      <dgm:spPr/>
    </dgm:pt>
    <dgm:pt modelId="{07371C9C-CA92-4BD2-85C1-E1EEF029A168}" type="pres">
      <dgm:prSet presAssocID="{AB067D2C-65C2-4501-9F39-3A4AD6068C2E}" presName="compNode" presStyleCnt="0"/>
      <dgm:spPr/>
    </dgm:pt>
    <dgm:pt modelId="{F543FDEC-EF75-487C-AC99-D2796C75B87A}" type="pres">
      <dgm:prSet presAssocID="{AB067D2C-65C2-4501-9F39-3A4AD6068C2E}" presName="bgRect" presStyleLbl="bgShp" presStyleIdx="0" presStyleCnt="3"/>
      <dgm:spPr/>
    </dgm:pt>
    <dgm:pt modelId="{E116D251-829D-4CF3-A2CE-DC8E858E3B0F}" type="pres">
      <dgm:prSet presAssocID="{AB067D2C-65C2-4501-9F39-3A4AD6068C2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244DDB6A-6628-4025-8C64-E8919AD72EF4}" type="pres">
      <dgm:prSet presAssocID="{AB067D2C-65C2-4501-9F39-3A4AD6068C2E}" presName="spaceRect" presStyleCnt="0"/>
      <dgm:spPr/>
    </dgm:pt>
    <dgm:pt modelId="{E2C914D8-8ACC-42DD-8400-978DB2E58FB7}" type="pres">
      <dgm:prSet presAssocID="{AB067D2C-65C2-4501-9F39-3A4AD6068C2E}" presName="parTx" presStyleLbl="revTx" presStyleIdx="0" presStyleCnt="3">
        <dgm:presLayoutVars>
          <dgm:chMax val="0"/>
          <dgm:chPref val="0"/>
        </dgm:presLayoutVars>
      </dgm:prSet>
      <dgm:spPr/>
    </dgm:pt>
    <dgm:pt modelId="{623C37D3-94D8-4B85-904C-9673BAC9A7FD}" type="pres">
      <dgm:prSet presAssocID="{C0470125-F2BD-45B1-9937-A96949DE9859}" presName="sibTrans" presStyleCnt="0"/>
      <dgm:spPr/>
    </dgm:pt>
    <dgm:pt modelId="{DD5A0A79-CF2B-4B61-B9FD-F3B40BCF03C1}" type="pres">
      <dgm:prSet presAssocID="{165298A6-0106-4625-8719-EE04B993D8E6}" presName="compNode" presStyleCnt="0"/>
      <dgm:spPr/>
    </dgm:pt>
    <dgm:pt modelId="{D64B2A56-19DF-4949-A20C-85F406C155F3}" type="pres">
      <dgm:prSet presAssocID="{165298A6-0106-4625-8719-EE04B993D8E6}" presName="bgRect" presStyleLbl="bgShp" presStyleIdx="1" presStyleCnt="3"/>
      <dgm:spPr/>
    </dgm:pt>
    <dgm:pt modelId="{2B440B51-5034-45AC-B01E-ACE8BBFC092E}" type="pres">
      <dgm:prSet presAssocID="{165298A6-0106-4625-8719-EE04B993D8E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n"/>
        </a:ext>
      </dgm:extLst>
    </dgm:pt>
    <dgm:pt modelId="{77363414-253F-450D-B053-D1E4968A48FF}" type="pres">
      <dgm:prSet presAssocID="{165298A6-0106-4625-8719-EE04B993D8E6}" presName="spaceRect" presStyleCnt="0"/>
      <dgm:spPr/>
    </dgm:pt>
    <dgm:pt modelId="{78B0182F-4D48-49C8-8820-5206153CF760}" type="pres">
      <dgm:prSet presAssocID="{165298A6-0106-4625-8719-EE04B993D8E6}" presName="parTx" presStyleLbl="revTx" presStyleIdx="1" presStyleCnt="3">
        <dgm:presLayoutVars>
          <dgm:chMax val="0"/>
          <dgm:chPref val="0"/>
        </dgm:presLayoutVars>
      </dgm:prSet>
      <dgm:spPr/>
    </dgm:pt>
    <dgm:pt modelId="{97224769-0B1F-440A-A738-994B084C3A40}" type="pres">
      <dgm:prSet presAssocID="{F4C57E3B-DBD8-450A-8327-D894E1ADA4BF}" presName="sibTrans" presStyleCnt="0"/>
      <dgm:spPr/>
    </dgm:pt>
    <dgm:pt modelId="{E69BD0A3-C8E0-47AB-BAF4-3BCAB37C61BA}" type="pres">
      <dgm:prSet presAssocID="{0A4B8BAC-2623-40E7-B9BA-111F06728763}" presName="compNode" presStyleCnt="0"/>
      <dgm:spPr/>
    </dgm:pt>
    <dgm:pt modelId="{E4B9F55E-61A4-4438-82B2-CBC4726F8664}" type="pres">
      <dgm:prSet presAssocID="{0A4B8BAC-2623-40E7-B9BA-111F06728763}" presName="bgRect" presStyleLbl="bgShp" presStyleIdx="2" presStyleCnt="3"/>
      <dgm:spPr/>
    </dgm:pt>
    <dgm:pt modelId="{3D0FC58B-15A4-4F2F-80BC-7B03B2793718}" type="pres">
      <dgm:prSet presAssocID="{0A4B8BAC-2623-40E7-B9BA-111F0672876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wash"/>
        </a:ext>
      </dgm:extLst>
    </dgm:pt>
    <dgm:pt modelId="{6A94DDFA-F1FF-4239-9E15-597CC155AD71}" type="pres">
      <dgm:prSet presAssocID="{0A4B8BAC-2623-40E7-B9BA-111F06728763}" presName="spaceRect" presStyleCnt="0"/>
      <dgm:spPr/>
    </dgm:pt>
    <dgm:pt modelId="{F87B8491-3AF5-4BC2-90F1-8B945E78F7E1}" type="pres">
      <dgm:prSet presAssocID="{0A4B8BAC-2623-40E7-B9BA-111F0672876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03ACA0A-ECED-4DB9-8A3F-97440833C902}" srcId="{F65B257C-E0E9-4751-80DF-5ABCF80471CF}" destId="{0A4B8BAC-2623-40E7-B9BA-111F06728763}" srcOrd="2" destOrd="0" parTransId="{506FFAC4-FC0D-44B0-84AF-1E6FFBB050CC}" sibTransId="{3AE3B4DA-DCB1-403A-8539-46EF4841B9D3}"/>
    <dgm:cxn modelId="{17C9500C-8358-4A66-94F2-F99A45482C9E}" type="presOf" srcId="{F65B257C-E0E9-4751-80DF-5ABCF80471CF}" destId="{D932F7BE-7F7E-49FE-B7C6-548238256974}" srcOrd="0" destOrd="0" presId="urn:microsoft.com/office/officeart/2018/2/layout/IconVerticalSolidList"/>
    <dgm:cxn modelId="{F0DAE838-DCCF-4E7E-9EC7-561571E7B61E}" type="presOf" srcId="{AB067D2C-65C2-4501-9F39-3A4AD6068C2E}" destId="{E2C914D8-8ACC-42DD-8400-978DB2E58FB7}" srcOrd="0" destOrd="0" presId="urn:microsoft.com/office/officeart/2018/2/layout/IconVerticalSolidList"/>
    <dgm:cxn modelId="{FA3EEF6F-1B90-467B-9FBC-E0A58DBBBA71}" srcId="{F65B257C-E0E9-4751-80DF-5ABCF80471CF}" destId="{165298A6-0106-4625-8719-EE04B993D8E6}" srcOrd="1" destOrd="0" parTransId="{0B35409F-E9C5-43FF-9058-ED78314A190C}" sibTransId="{F4C57E3B-DBD8-450A-8327-D894E1ADA4BF}"/>
    <dgm:cxn modelId="{A42E5455-FA68-467B-A35B-901F03205094}" type="presOf" srcId="{165298A6-0106-4625-8719-EE04B993D8E6}" destId="{78B0182F-4D48-49C8-8820-5206153CF760}" srcOrd="0" destOrd="0" presId="urn:microsoft.com/office/officeart/2018/2/layout/IconVerticalSolidList"/>
    <dgm:cxn modelId="{A5D199E9-C5AB-4811-8DFE-F63881C19BF0}" srcId="{F65B257C-E0E9-4751-80DF-5ABCF80471CF}" destId="{AB067D2C-65C2-4501-9F39-3A4AD6068C2E}" srcOrd="0" destOrd="0" parTransId="{B3031494-6FDC-4606-9AD3-9E6261AD115A}" sibTransId="{C0470125-F2BD-45B1-9937-A96949DE9859}"/>
    <dgm:cxn modelId="{B1B707F7-EA7F-4C1A-B749-5D0D3F0A5C62}" type="presOf" srcId="{0A4B8BAC-2623-40E7-B9BA-111F06728763}" destId="{F87B8491-3AF5-4BC2-90F1-8B945E78F7E1}" srcOrd="0" destOrd="0" presId="urn:microsoft.com/office/officeart/2018/2/layout/IconVerticalSolidList"/>
    <dgm:cxn modelId="{06263FFA-F857-47F3-B00C-D4E99FC626D6}" type="presParOf" srcId="{D932F7BE-7F7E-49FE-B7C6-548238256974}" destId="{07371C9C-CA92-4BD2-85C1-E1EEF029A168}" srcOrd="0" destOrd="0" presId="urn:microsoft.com/office/officeart/2018/2/layout/IconVerticalSolidList"/>
    <dgm:cxn modelId="{BA9F4307-AB92-4F0E-ABE7-5AB5B8CEF74B}" type="presParOf" srcId="{07371C9C-CA92-4BD2-85C1-E1EEF029A168}" destId="{F543FDEC-EF75-487C-AC99-D2796C75B87A}" srcOrd="0" destOrd="0" presId="urn:microsoft.com/office/officeart/2018/2/layout/IconVerticalSolidList"/>
    <dgm:cxn modelId="{15FF0559-E2B4-4DE3-B400-B2CC9B3BF06D}" type="presParOf" srcId="{07371C9C-CA92-4BD2-85C1-E1EEF029A168}" destId="{E116D251-829D-4CF3-A2CE-DC8E858E3B0F}" srcOrd="1" destOrd="0" presId="urn:microsoft.com/office/officeart/2018/2/layout/IconVerticalSolidList"/>
    <dgm:cxn modelId="{4407BFC9-41FE-4A9A-8390-ED459238A724}" type="presParOf" srcId="{07371C9C-CA92-4BD2-85C1-E1EEF029A168}" destId="{244DDB6A-6628-4025-8C64-E8919AD72EF4}" srcOrd="2" destOrd="0" presId="urn:microsoft.com/office/officeart/2018/2/layout/IconVerticalSolidList"/>
    <dgm:cxn modelId="{9F8A73A7-8B98-4EB1-9920-5C850B3BD8BF}" type="presParOf" srcId="{07371C9C-CA92-4BD2-85C1-E1EEF029A168}" destId="{E2C914D8-8ACC-42DD-8400-978DB2E58FB7}" srcOrd="3" destOrd="0" presId="urn:microsoft.com/office/officeart/2018/2/layout/IconVerticalSolidList"/>
    <dgm:cxn modelId="{8B6E9C13-C50B-40C5-93FD-883CF3F067A6}" type="presParOf" srcId="{D932F7BE-7F7E-49FE-B7C6-548238256974}" destId="{623C37D3-94D8-4B85-904C-9673BAC9A7FD}" srcOrd="1" destOrd="0" presId="urn:microsoft.com/office/officeart/2018/2/layout/IconVerticalSolidList"/>
    <dgm:cxn modelId="{944083BE-381B-41E2-8FEA-3238366E1121}" type="presParOf" srcId="{D932F7BE-7F7E-49FE-B7C6-548238256974}" destId="{DD5A0A79-CF2B-4B61-B9FD-F3B40BCF03C1}" srcOrd="2" destOrd="0" presId="urn:microsoft.com/office/officeart/2018/2/layout/IconVerticalSolidList"/>
    <dgm:cxn modelId="{AC13AE5E-D2AD-4D6C-8E8C-9492C5539B6E}" type="presParOf" srcId="{DD5A0A79-CF2B-4B61-B9FD-F3B40BCF03C1}" destId="{D64B2A56-19DF-4949-A20C-85F406C155F3}" srcOrd="0" destOrd="0" presId="urn:microsoft.com/office/officeart/2018/2/layout/IconVerticalSolidList"/>
    <dgm:cxn modelId="{AE653CAD-374C-41D8-A198-4EC427369439}" type="presParOf" srcId="{DD5A0A79-CF2B-4B61-B9FD-F3B40BCF03C1}" destId="{2B440B51-5034-45AC-B01E-ACE8BBFC092E}" srcOrd="1" destOrd="0" presId="urn:microsoft.com/office/officeart/2018/2/layout/IconVerticalSolidList"/>
    <dgm:cxn modelId="{36C25B51-F3B7-4D35-9A0F-C1CB6D6F85AD}" type="presParOf" srcId="{DD5A0A79-CF2B-4B61-B9FD-F3B40BCF03C1}" destId="{77363414-253F-450D-B053-D1E4968A48FF}" srcOrd="2" destOrd="0" presId="urn:microsoft.com/office/officeart/2018/2/layout/IconVerticalSolidList"/>
    <dgm:cxn modelId="{5355E8B4-A5D5-4349-9EFD-1D0912488965}" type="presParOf" srcId="{DD5A0A79-CF2B-4B61-B9FD-F3B40BCF03C1}" destId="{78B0182F-4D48-49C8-8820-5206153CF760}" srcOrd="3" destOrd="0" presId="urn:microsoft.com/office/officeart/2018/2/layout/IconVerticalSolidList"/>
    <dgm:cxn modelId="{05AB789B-F4B7-49C6-9897-02CB9D311D5E}" type="presParOf" srcId="{D932F7BE-7F7E-49FE-B7C6-548238256974}" destId="{97224769-0B1F-440A-A738-994B084C3A40}" srcOrd="3" destOrd="0" presId="urn:microsoft.com/office/officeart/2018/2/layout/IconVerticalSolidList"/>
    <dgm:cxn modelId="{704E9BBE-9D09-4FAE-AC70-5EA0250C6125}" type="presParOf" srcId="{D932F7BE-7F7E-49FE-B7C6-548238256974}" destId="{E69BD0A3-C8E0-47AB-BAF4-3BCAB37C61BA}" srcOrd="4" destOrd="0" presId="urn:microsoft.com/office/officeart/2018/2/layout/IconVerticalSolidList"/>
    <dgm:cxn modelId="{2D53F6A3-5A7D-4844-AF8D-664435410271}" type="presParOf" srcId="{E69BD0A3-C8E0-47AB-BAF4-3BCAB37C61BA}" destId="{E4B9F55E-61A4-4438-82B2-CBC4726F8664}" srcOrd="0" destOrd="0" presId="urn:microsoft.com/office/officeart/2018/2/layout/IconVerticalSolidList"/>
    <dgm:cxn modelId="{442399AC-C6EE-4286-A91D-ADA946151FC5}" type="presParOf" srcId="{E69BD0A3-C8E0-47AB-BAF4-3BCAB37C61BA}" destId="{3D0FC58B-15A4-4F2F-80BC-7B03B2793718}" srcOrd="1" destOrd="0" presId="urn:microsoft.com/office/officeart/2018/2/layout/IconVerticalSolidList"/>
    <dgm:cxn modelId="{77AD0A56-F0E8-4899-94E7-9EDD9975B1F4}" type="presParOf" srcId="{E69BD0A3-C8E0-47AB-BAF4-3BCAB37C61BA}" destId="{6A94DDFA-F1FF-4239-9E15-597CC155AD71}" srcOrd="2" destOrd="0" presId="urn:microsoft.com/office/officeart/2018/2/layout/IconVerticalSolidList"/>
    <dgm:cxn modelId="{415DD905-7A7A-4463-ACD7-55BEDB7C86AC}" type="presParOf" srcId="{E69BD0A3-C8E0-47AB-BAF4-3BCAB37C61BA}" destId="{F87B8491-3AF5-4BC2-90F1-8B945E78F7E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0D197C-ACE8-453C-BBDD-B35AA38CD0E1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12FAEB-1119-4B9F-B4C6-22432379AEFD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DA130-0E52-41A5-A9A6-60CBE916B048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Allowed to be conservative in investments.</a:t>
          </a:r>
        </a:p>
      </dsp:txBody>
      <dsp:txXfrm>
        <a:off x="1941716" y="718"/>
        <a:ext cx="4571887" cy="1681139"/>
      </dsp:txXfrm>
    </dsp:sp>
    <dsp:sp modelId="{BFC02534-07DA-4088-B772-53B1230B86DD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2E06F1-890F-4017-9BF6-51850D7080DD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DE42A8-7C44-417D-900B-9588355765A9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Crawl before you walk and walk before you run.</a:t>
          </a:r>
        </a:p>
      </dsp:txBody>
      <dsp:txXfrm>
        <a:off x="1941716" y="2102143"/>
        <a:ext cx="4571887" cy="1681139"/>
      </dsp:txXfrm>
    </dsp:sp>
    <dsp:sp modelId="{08F6801B-F2D0-42DC-8135-E33ACD007226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4838A0-F5E5-4F41-BD30-2869E73832DF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DE5F8B-2545-44FD-A458-D1B8E3F95561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Elasticity both for Storage and Processing.</a:t>
          </a:r>
        </a:p>
      </dsp:txBody>
      <dsp:txXfrm>
        <a:off x="1941716" y="4203567"/>
        <a:ext cx="4571887" cy="16811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4DA485-7E9C-4C97-AAE6-76DA2AF6D36D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C88E6C-906D-4A6C-A5F1-BCE349DC74B8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BA301D-99F0-4F20-81A1-3121E270FF1F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1" kern="1200" dirty="0"/>
            <a:t>Storage</a:t>
          </a:r>
          <a:r>
            <a:rPr lang="en-IN" sz="2300" kern="1200" dirty="0"/>
            <a:t> – HDFS </a:t>
          </a:r>
          <a:br>
            <a:rPr lang="en-IN" sz="2300" kern="1200" dirty="0"/>
          </a:br>
          <a:r>
            <a:rPr lang="en-IN" sz="2300" kern="1200" dirty="0"/>
            <a:t>–&gt;Azure Data Lake...</a:t>
          </a:r>
          <a:endParaRPr lang="en-US" sz="2300" kern="1200" dirty="0"/>
        </a:p>
      </dsp:txBody>
      <dsp:txXfrm>
        <a:off x="1941716" y="718"/>
        <a:ext cx="4571887" cy="1681139"/>
      </dsp:txXfrm>
    </dsp:sp>
    <dsp:sp modelId="{471AEF96-5A15-45EC-B37C-185E5BB7B4A7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EA8D9E-F8A1-43AF-A701-11CAE7F2B5BF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6180CD-179B-4F30-A375-B552F6239058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1" kern="1200" dirty="0"/>
            <a:t>Processing</a:t>
          </a:r>
          <a:r>
            <a:rPr lang="en-IN" sz="2300" kern="1200" dirty="0"/>
            <a:t> – Map Reduce </a:t>
          </a:r>
          <a:br>
            <a:rPr lang="en-IN" sz="2300" kern="1200" dirty="0"/>
          </a:br>
          <a:r>
            <a:rPr lang="en-IN" sz="2300" kern="1200" dirty="0"/>
            <a:t>–&gt; Azure Kubernetes cluster,</a:t>
          </a:r>
          <a:br>
            <a:rPr lang="en-IN" sz="2300" kern="1200" dirty="0"/>
          </a:br>
          <a:r>
            <a:rPr lang="en-IN" sz="2300" kern="1200" dirty="0"/>
            <a:t>–&gt; Azure Synapse Analytics,</a:t>
          </a:r>
          <a:br>
            <a:rPr lang="en-IN" sz="2300" kern="1200" dirty="0"/>
          </a:br>
          <a:r>
            <a:rPr lang="en-IN" sz="2300" kern="1200" dirty="0"/>
            <a:t>–&gt; Azure Databricks...</a:t>
          </a:r>
          <a:endParaRPr lang="en-US" sz="2300" kern="1200" dirty="0"/>
        </a:p>
      </dsp:txBody>
      <dsp:txXfrm>
        <a:off x="1941716" y="2102143"/>
        <a:ext cx="4571887" cy="1681139"/>
      </dsp:txXfrm>
    </dsp:sp>
    <dsp:sp modelId="{64151A37-2B89-45C8-89AD-4F8EF4EFA22A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7DBE32-AC21-413C-991A-D9736FD857BD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C66610-C0C6-433C-8C44-48305110259E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1" kern="1200" dirty="0"/>
            <a:t>Resources elasticity </a:t>
          </a:r>
          <a:br>
            <a:rPr lang="en-IN" sz="2300" b="1" kern="1200" dirty="0"/>
          </a:br>
          <a:r>
            <a:rPr lang="en-IN" sz="2300" kern="1200" dirty="0"/>
            <a:t>-&gt; Create as you go via Automation scripts in PowerShell, Ansible. </a:t>
          </a:r>
          <a:endParaRPr lang="en-US" sz="2300" kern="1200" dirty="0"/>
        </a:p>
      </dsp:txBody>
      <dsp:txXfrm>
        <a:off x="1941716" y="4203567"/>
        <a:ext cx="4571887" cy="16811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BBDEF7-6336-438A-824B-34AABB3CFDB8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A03C42-50E6-4C5F-BCCB-E48CA07799C2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7E9E34-8B68-455B-9A8E-5DA3798FC052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Which raw data to use? </a:t>
          </a:r>
          <a:br>
            <a:rPr lang="en-US" sz="1600" kern="1200" dirty="0"/>
          </a:br>
          <a:r>
            <a:rPr lang="en-US" sz="1600" i="1" kern="1200" dirty="0"/>
            <a:t>- Almost all.</a:t>
          </a:r>
          <a:endParaRPr lang="en-US" sz="1600" kern="1200" dirty="0"/>
        </a:p>
      </dsp:txBody>
      <dsp:txXfrm>
        <a:off x="1131174" y="4597"/>
        <a:ext cx="5382429" cy="979371"/>
      </dsp:txXfrm>
    </dsp:sp>
    <dsp:sp modelId="{810E565C-23A1-447A-B8A1-48BBC3CA704D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186C76-79BA-4DDF-8ECF-815B8349B371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D781DA-F9CB-4033-B8C3-39214743EEAB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What kind of environment should I setup? </a:t>
          </a:r>
          <a:br>
            <a:rPr lang="en-US" sz="1600" kern="1200" dirty="0"/>
          </a:br>
          <a:r>
            <a:rPr lang="en-US" sz="1600" i="1" kern="1200" dirty="0"/>
            <a:t>– More of Big Data Admin.</a:t>
          </a:r>
          <a:endParaRPr lang="en-US" sz="1600" kern="1200" dirty="0"/>
        </a:p>
      </dsp:txBody>
      <dsp:txXfrm>
        <a:off x="1131174" y="1228812"/>
        <a:ext cx="5382429" cy="979371"/>
      </dsp:txXfrm>
    </dsp:sp>
    <dsp:sp modelId="{8FC65EC5-78B3-4AD4-A30B-54E747338F32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31D35F-7B36-4B57-834C-03F5C5C548AC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D29BD0-CCD9-406B-BABC-6F0FD16DB671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How raw data be processed to create prepared data? </a:t>
          </a:r>
          <a:br>
            <a:rPr lang="en-US" sz="1600" kern="1200" dirty="0"/>
          </a:br>
          <a:r>
            <a:rPr lang="en-US" sz="1600" i="1" kern="1200" dirty="0"/>
            <a:t>– Big Data Developer.</a:t>
          </a:r>
          <a:endParaRPr lang="en-US" sz="1600" kern="1200" dirty="0"/>
        </a:p>
      </dsp:txBody>
      <dsp:txXfrm>
        <a:off x="1131174" y="2453027"/>
        <a:ext cx="5382429" cy="979371"/>
      </dsp:txXfrm>
    </dsp:sp>
    <dsp:sp modelId="{812FA210-7205-4DA5-9AD4-AC47ADE7FCE8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A388DD-73BD-4006-AFDF-328D347ED468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FAD5CB-28E6-4490-80B4-EB3BD769C59C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Identify Combinations of prepared data and machine learning algorithms should you use to create the best model? </a:t>
          </a:r>
          <a:br>
            <a:rPr lang="en-US" sz="1600" kern="1200" dirty="0"/>
          </a:br>
          <a:r>
            <a:rPr lang="en-US" sz="1600" i="1" kern="1200" dirty="0"/>
            <a:t>– Data Scientist.</a:t>
          </a:r>
          <a:endParaRPr lang="en-US" sz="1600" kern="1200" dirty="0"/>
        </a:p>
      </dsp:txBody>
      <dsp:txXfrm>
        <a:off x="1131174" y="3677241"/>
        <a:ext cx="5382429" cy="979371"/>
      </dsp:txXfrm>
    </dsp:sp>
    <dsp:sp modelId="{0D157D73-95C5-4903-BDCB-57204E90F29A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4E71B2-D9F2-4B2C-A295-59D539284CE9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447071-2725-4802-8176-42D250453A5C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All these analysis as dashboard / report for decision making. </a:t>
          </a:r>
          <a:br>
            <a:rPr lang="en-US" sz="1600" kern="1200" dirty="0"/>
          </a:br>
          <a:r>
            <a:rPr lang="en-US" sz="1600" i="1" kern="1200" dirty="0"/>
            <a:t>– BI specialist.</a:t>
          </a:r>
          <a:endParaRPr lang="en-US" sz="1600" kern="1200" dirty="0"/>
        </a:p>
      </dsp:txBody>
      <dsp:txXfrm>
        <a:off x="1131174" y="4901456"/>
        <a:ext cx="5382429" cy="9793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43FDEC-EF75-487C-AC99-D2796C75B87A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16D251-829D-4CF3-A2CE-DC8E858E3B0F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C914D8-8ACC-42DD-8400-978DB2E58FB7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Open source cross-platform machine learning framework.</a:t>
          </a:r>
          <a:endParaRPr lang="en-US" sz="2500" kern="1200"/>
        </a:p>
      </dsp:txBody>
      <dsp:txXfrm>
        <a:off x="1941716" y="718"/>
        <a:ext cx="4571887" cy="1681139"/>
      </dsp:txXfrm>
    </dsp:sp>
    <dsp:sp modelId="{D64B2A56-19DF-4949-A20C-85F406C155F3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440B51-5034-45AC-B01E-ACE8BBFC092E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B0182F-4D48-49C8-8820-5206153CF760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Custom ML made like a play with AutoML – GUI.</a:t>
          </a:r>
          <a:endParaRPr lang="en-US" sz="2500" kern="1200"/>
        </a:p>
      </dsp:txBody>
      <dsp:txXfrm>
        <a:off x="1941716" y="2102143"/>
        <a:ext cx="4571887" cy="1681139"/>
      </dsp:txXfrm>
    </dsp:sp>
    <dsp:sp modelId="{E4B9F55E-61A4-4438-82B2-CBC4726F8664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0FC58B-15A4-4F2F-80BC-7B03B2793718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7B8491-3AF5-4BC2-90F1-8B945E78F7E1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Not required much expertise in ML. </a:t>
          </a:r>
          <a:endParaRPr lang="en-US" sz="2500" kern="1200"/>
        </a:p>
      </dsp:txBody>
      <dsp:txXfrm>
        <a:off x="1941716" y="4203567"/>
        <a:ext cx="4571887" cy="1681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4DC99-AFC8-45AE-B0A9-A0C1A10EAE63}" type="datetimeFigureOut">
              <a:rPr lang="en-IN" smtClean="0"/>
              <a:t>21.02.2020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21A66-AF8D-4A0D-8287-3A00647A45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1841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rends.google.com/trends/explore?date=2012-01-14%202020-02-14&amp;q=Apache%20Hadoop,Apache%20Spark,Apache%20Kafka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My opinion - </a:t>
            </a: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 projects are not growing to be compatible with Hadoop. E.g. Pig, Sqoop, Oozie,…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21A66-AF8D-4A0D-8287-3A00647A45C1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9035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>
                <a:hlinkClick r:id="rId3"/>
              </a:rPr>
              <a:t>https://trends.google.com/trends/explore?date=2012-01-14%202020-02-14&amp;q=Apache%20Hadoop,Apache%20Spark,Apache%20Kafka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21A66-AF8D-4A0D-8287-3A00647A45C1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7652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That too Azure Synapse Analytics take care of resource computation by itself “server as service”.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21A66-AF8D-4A0D-8287-3A00647A45C1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1797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Synapse Analytics combines Big Data and Relational Data to combine as 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4753F-1BC7-44B1-AE2C-11D8B03F4906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6465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Nowadays, a bank itself is software and takes the decision. Same case earlier humans took decisions using that software. A perfect example would be of sanctioning a personal loan. Things like the CIBIL score, a person’s authenticity available as up-to-date data has provided the power to decide to sanction a loan to machines themselves. Earlier, 1 or more bank employees should do the entire work of analyzing all these.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 I would like to end with this quote from Confluent.IO. “Every Company is Becoming software, which were previously just Using the software.”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4753F-1BC7-44B1-AE2C-11D8B03F4906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8315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book -- and free!</a:t>
            </a:r>
            <a:r>
              <a:rPr lang="en-US" baseline="0" dirty="0"/>
              <a:t> Another recommended book on Azure Machine is Learning is "Predictive Analytics with Microsoft Azure Machine Learning " (https://www.amazon.com/Predictive-Analytics-Microsoft-Machine-Learning/dp/1484212010).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0BE34-BC89-4C98-A56B-79B7A098D024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875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032F5-C4BF-4D91-8A90-EF117A5CFF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BDC50C-E76F-4553-9686-088970DFF9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4E13A-7540-4C2E-9007-85488AFDC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81C7F-3FC1-44B0-A525-58BAC6FB749A}" type="datetimeFigureOut">
              <a:rPr lang="en-IN" smtClean="0"/>
              <a:t>21.02.2020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4574C-7F67-4909-A994-93A19C48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C1F71-84E8-4A39-9B1E-B115C1809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22D2-0D61-4763-8137-41B619EC2F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0673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0CA8F-D5E1-48A1-BCCC-A9B1CEA13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A2B9F1-48B4-4BAC-B506-31D3F5CDA8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DFB6D-5B33-4EB7-9C17-DE2F6A808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81C7F-3FC1-44B0-A525-58BAC6FB749A}" type="datetimeFigureOut">
              <a:rPr lang="en-IN" smtClean="0"/>
              <a:t>21.02.2020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3C8A6-B861-4A26-8377-00332DE95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BC35-774C-45BB-BA4C-483223A25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22D2-0D61-4763-8137-41B619EC2F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3524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390D5D-E2BC-4EDB-B381-B52D411F38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D44F2B-DC0D-4024-99A7-4C88BF6956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899FE-F62C-48E6-AA49-024620255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81C7F-3FC1-44B0-A525-58BAC6FB749A}" type="datetimeFigureOut">
              <a:rPr lang="en-IN" smtClean="0"/>
              <a:t>21.02.2020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E867E-161E-4163-8BD2-974BB8FB6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AEFA2C-0CA0-4705-9591-B487E35E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22D2-0D61-4763-8137-41B619EC2F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4375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519248" y="1447800"/>
            <a:ext cx="11151916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图片 2"/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72" y="6276925"/>
            <a:ext cx="1681200" cy="38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55201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93BE3-7046-4356-805D-38E8937DD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23037-3F48-4C11-9D3E-9B02BA0A6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0289B-E029-44F2-8D95-C36613579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81C7F-3FC1-44B0-A525-58BAC6FB749A}" type="datetimeFigureOut">
              <a:rPr lang="en-IN" smtClean="0"/>
              <a:t>21.02.2020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36DD8-C4C7-427A-8996-AD48CEFA7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C2DBF-4509-41CB-9F0C-1C96A2262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22D2-0D61-4763-8137-41B619EC2F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9486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23169-2C7D-4EAC-A321-DABA2A0A3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CF94D-FD75-4465-8459-4B931CDCF4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4464E-02F8-4B80-9A4B-755057BA2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81C7F-3FC1-44B0-A525-58BAC6FB749A}" type="datetimeFigureOut">
              <a:rPr lang="en-IN" smtClean="0"/>
              <a:t>21.02.2020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8D43C-398F-4855-A084-81AF14AFC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81CAC-55B3-43A5-8E94-AB890864C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22D2-0D61-4763-8137-41B619EC2F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2615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900B5-D60E-44BA-9825-4ACD1F353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C93AF-9C5E-421C-8594-DB3413EF1A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7E5E28-D8DF-4666-8F80-D22DDCE952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902786-B6B3-4A17-B2FE-CF5B50984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81C7F-3FC1-44B0-A525-58BAC6FB749A}" type="datetimeFigureOut">
              <a:rPr lang="en-IN" smtClean="0"/>
              <a:t>21.02.2020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E7E558-6D91-4014-ACCA-28F8E326E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2CE35-30AC-46BF-BDDE-466B76EC8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22D2-0D61-4763-8137-41B619EC2F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3283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1530C-3858-4B1F-AE94-4805A3445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CD6DF-8928-4C26-B18E-280186EBE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B7A902-756D-4BAE-B393-73F08473E6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074406-A002-459C-BB2A-962B7FE6B1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BB8D62-7AB5-4CDD-B27C-40924F70A5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E9A8E9-2C97-47FA-BA89-13F90236A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81C7F-3FC1-44B0-A525-58BAC6FB749A}" type="datetimeFigureOut">
              <a:rPr lang="en-IN" smtClean="0"/>
              <a:t>21.02.2020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811FE8-4F92-416D-BECD-E89EAC2B3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6653B8-4F48-4B4B-8A60-0E44E037B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22D2-0D61-4763-8137-41B619EC2F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2641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7708A-5CFA-44D1-BD02-46907133A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069BE4-88C2-4C23-8B7D-F350DBEEF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81C7F-3FC1-44B0-A525-58BAC6FB749A}" type="datetimeFigureOut">
              <a:rPr lang="en-IN" smtClean="0"/>
              <a:t>21.02.2020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664348-E68E-4911-9153-60DD42203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603E5E-B1FF-427C-A4CB-D829DF2B7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22D2-0D61-4763-8137-41B619EC2F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2741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BAED21-3D77-4A10-8EE6-C336237EE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81C7F-3FC1-44B0-A525-58BAC6FB749A}" type="datetimeFigureOut">
              <a:rPr lang="en-IN" smtClean="0"/>
              <a:t>21.02.2020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3240FB-7E1A-4D5E-A30D-3F16A7F35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6C184-63F5-4157-974B-92412DE4D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22D2-0D61-4763-8137-41B619EC2F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7358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294AB-FB35-4598-A6AE-5D3CC1BB0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17295-7F8B-4ED5-BBC3-B774E9132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7F5E92-198A-40EF-8345-AD3CED12EB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ABF1F7-2972-4718-8567-1E4AC9368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81C7F-3FC1-44B0-A525-58BAC6FB749A}" type="datetimeFigureOut">
              <a:rPr lang="en-IN" smtClean="0"/>
              <a:t>21.02.2020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EF2F80-5554-42C0-B628-60C45697D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76398F-F697-42D9-81AF-8641CC328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22D2-0D61-4763-8137-41B619EC2F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6357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19C11-E6E5-4640-B8BE-F9F287437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D2BAF8-18C4-4779-A788-2A9F959428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28B0A-34F8-4DB3-8E6C-ACE0248432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C1CC06-0DF6-4598-80AE-DF7145CDD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81C7F-3FC1-44B0-A525-58BAC6FB749A}" type="datetimeFigureOut">
              <a:rPr lang="en-IN" smtClean="0"/>
              <a:t>21.02.2020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08EBBF-573B-459E-A929-43809C0F3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A006BA-C3E2-4D3A-94C3-5579B5AC9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22D2-0D61-4763-8137-41B619EC2F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3045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84E088-1D38-43CC-BD4F-5AE705070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5AE3B-9509-4981-B27C-15F18664FB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5F986-718D-4E17-9D5D-80B1DD025B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881C7F-3FC1-44B0-A525-58BAC6FB749A}" type="datetimeFigureOut">
              <a:rPr lang="en-IN" smtClean="0"/>
              <a:t>21.02.2020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06E5E-2BCA-484E-8D8F-7F2F3C511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4D0A02-0FDD-4291-86AE-925ED9231F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1822D2-0D61-4763-8137-41B619EC2F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9057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hyperlink" Target="https://www.youtube.com/watch?v=4QoCbhsQey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205152C-5D11-4027-A127-6A5D3D373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5A31AE8-0E91-4CDA-9C9E-21D3C2098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22570" cy="6858000"/>
          </a:xfrm>
          <a:prstGeom prst="rect">
            <a:avLst/>
          </a:prstGeom>
          <a:ln>
            <a:noFill/>
          </a:ln>
          <a:effectLst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E464C-BBC8-4575-B193-3A81B4BDD9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3850" y="891541"/>
            <a:ext cx="5016563" cy="4074074"/>
          </a:xfrm>
        </p:spPr>
        <p:txBody>
          <a:bodyPr>
            <a:normAutofit/>
          </a:bodyPr>
          <a:lstStyle/>
          <a:p>
            <a:pPr algn="l"/>
            <a:r>
              <a:rPr lang="en-US" sz="8000" b="1" dirty="0">
                <a:solidFill>
                  <a:srgbClr val="FFFFFF"/>
                </a:solidFill>
              </a:rPr>
              <a:t>Rise &amp; Fall of Big Data hype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71AC7F-7628-485E-8063-811D2D2EC1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3850" y="4965613"/>
            <a:ext cx="5016563" cy="921039"/>
          </a:xfrm>
        </p:spPr>
        <p:txBody>
          <a:bodyPr>
            <a:normAutofit/>
          </a:bodyPr>
          <a:lstStyle/>
          <a:p>
            <a:pPr algn="l"/>
            <a:r>
              <a:rPr lang="en-IN" dirty="0">
                <a:solidFill>
                  <a:srgbClr val="FFFFFF"/>
                </a:solidFill>
              </a:rPr>
              <a:t>Dinesh Kumar P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A3F82F-37A7-4B12-BFE8-DE53981A8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Bar chart">
            <a:extLst>
              <a:ext uri="{FF2B5EF4-FFF2-40B4-BE49-F238E27FC236}">
                <a16:creationId xmlns:a16="http://schemas.microsoft.com/office/drawing/2014/main" id="{DBF5F220-4D91-4808-B65F-2929DF17D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2815" y="1427017"/>
            <a:ext cx="4000156" cy="4000156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543E50-0392-496B-841B-24386D139AEC}"/>
              </a:ext>
            </a:extLst>
          </p:cNvPr>
          <p:cNvSpPr/>
          <p:nvPr/>
        </p:nvSpPr>
        <p:spPr>
          <a:xfrm>
            <a:off x="7552814" y="4965613"/>
            <a:ext cx="4103166" cy="1193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b="1" i="1" dirty="0">
                <a:solidFill>
                  <a:srgbClr val="080808"/>
                </a:solidFill>
              </a:rPr>
              <a:t>“Without data you are just another person with opinion”</a:t>
            </a:r>
            <a:r>
              <a:rPr lang="en-US" i="1" dirty="0">
                <a:solidFill>
                  <a:srgbClr val="080808"/>
                </a:solidFill>
              </a:rPr>
              <a:t> </a:t>
            </a:r>
            <a:endParaRPr lang="en-US" dirty="0">
              <a:solidFill>
                <a:srgbClr val="080808"/>
              </a:solidFill>
            </a:endParaRPr>
          </a:p>
          <a:p>
            <a:pPr algn="ctr" font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dirty="0">
              <a:solidFill>
                <a:srgbClr val="080808"/>
              </a:solidFill>
            </a:endParaRPr>
          </a:p>
          <a:p>
            <a:pPr algn="ctr" font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400" dirty="0">
                <a:solidFill>
                  <a:srgbClr val="080808"/>
                </a:solidFill>
              </a:rPr>
              <a:t>- W. Edwards Deming.</a:t>
            </a:r>
          </a:p>
        </p:txBody>
      </p:sp>
    </p:spTree>
    <p:extLst>
      <p:ext uri="{BB962C8B-B14F-4D97-AF65-F5344CB8AC3E}">
        <p14:creationId xmlns:p14="http://schemas.microsoft.com/office/powerpoint/2010/main" val="762809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68EAC-2D56-4332-85C8-E2B64831B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IN">
                <a:solidFill>
                  <a:schemeClr val="accent1"/>
                </a:solidFill>
              </a:rPr>
              <a:t>Azure Synapse Analytics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4D453-0AC7-4A87-9803-A39B5731F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Simplifies your data lake and data warehousing solutions – </a:t>
            </a:r>
            <a:r>
              <a:rPr lang="en-US" sz="2400" dirty="0" err="1"/>
              <a:t>Datalakehouse</a:t>
            </a:r>
            <a:r>
              <a:rPr lang="en-US" sz="2400"/>
              <a:t>.</a:t>
            </a:r>
            <a:endParaRPr lang="en-US" sz="2400" dirty="0"/>
          </a:p>
          <a:p>
            <a:r>
              <a:rPr lang="en-US" sz="2400" dirty="0"/>
              <a:t>Reduces project development time for machine learning, BI, and AI.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505747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24A531-B1A1-46AA-BA0E-B6E14BE6F8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27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40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7692E9-6B82-4AFF-B5C4-236766F32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6993"/>
            <a:ext cx="12192000" cy="307981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39E53C5-24A8-4627-8AB7-A8B6ACD0AD8F}"/>
              </a:ext>
            </a:extLst>
          </p:cNvPr>
          <p:cNvSpPr/>
          <p:nvPr/>
        </p:nvSpPr>
        <p:spPr>
          <a:xfrm>
            <a:off x="7734882" y="6581001"/>
            <a:ext cx="4457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200" dirty="0"/>
              <a:t>Borrowed from - </a:t>
            </a:r>
            <a:r>
              <a:rPr lang="en-IN" sz="1200" dirty="0">
                <a:hlinkClick r:id="rId4"/>
              </a:rPr>
              <a:t>https://www.youtube.com/watch?v=4QoCbhsQeyE</a:t>
            </a:r>
            <a:endParaRPr lang="en-IN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8D2AC-5D96-4700-A7BD-E03E9E61B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8063" y="408514"/>
            <a:ext cx="5355873" cy="214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794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38A056-DE85-4B04-AF7D-AA1A09AC8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Role of Data Engineer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B36B49E-0EC7-43C8-AC7F-6F2C32D18F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986005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9855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E08F5-C4F8-4FB7-A4B3-8E95D0A31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ML.Net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ABC988A2-D8EF-4D88-B4DF-3666BDD986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263851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57105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4AC6C68-F125-48AD-A5B4-89AD5E797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B22AEC1-D9B9-4F09-B4C5-302DB3FCC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981639" cy="6858000"/>
          </a:xfrm>
          <a:custGeom>
            <a:avLst/>
            <a:gdLst>
              <a:gd name="connsiteX0" fmla="*/ 6981639 w 6981639"/>
              <a:gd name="connsiteY0" fmla="*/ 0 h 6858000"/>
              <a:gd name="connsiteX1" fmla="*/ 6067239 w 6981639"/>
              <a:gd name="connsiteY1" fmla="*/ 0 h 6858000"/>
              <a:gd name="connsiteX2" fmla="*/ 2832155 w 6981639"/>
              <a:gd name="connsiteY2" fmla="*/ 0 h 6858000"/>
              <a:gd name="connsiteX3" fmla="*/ 1619628 w 6981639"/>
              <a:gd name="connsiteY3" fmla="*/ 0 h 6858000"/>
              <a:gd name="connsiteX4" fmla="*/ 1615622 w 6981639"/>
              <a:gd name="connsiteY4" fmla="*/ 3148 h 6858000"/>
              <a:gd name="connsiteX5" fmla="*/ 0 w 6981639"/>
              <a:gd name="connsiteY5" fmla="*/ 3429000 h 6858000"/>
              <a:gd name="connsiteX6" fmla="*/ 1615622 w 6981639"/>
              <a:gd name="connsiteY6" fmla="*/ 6854853 h 6858000"/>
              <a:gd name="connsiteX7" fmla="*/ 1619627 w 6981639"/>
              <a:gd name="connsiteY7" fmla="*/ 6858000 h 6858000"/>
              <a:gd name="connsiteX8" fmla="*/ 2832155 w 6981639"/>
              <a:gd name="connsiteY8" fmla="*/ 6858000 h 6858000"/>
              <a:gd name="connsiteX9" fmla="*/ 6067239 w 6981639"/>
              <a:gd name="connsiteY9" fmla="*/ 6858000 h 6858000"/>
              <a:gd name="connsiteX10" fmla="*/ 6981639 w 6981639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81639" h="6858000">
                <a:moveTo>
                  <a:pt x="6981639" y="0"/>
                </a:moveTo>
                <a:lnTo>
                  <a:pt x="6067239" y="0"/>
                </a:lnTo>
                <a:lnTo>
                  <a:pt x="2832155" y="0"/>
                </a:lnTo>
                <a:lnTo>
                  <a:pt x="1619628" y="0"/>
                </a:lnTo>
                <a:lnTo>
                  <a:pt x="1615622" y="3148"/>
                </a:lnTo>
                <a:cubicBezTo>
                  <a:pt x="628921" y="817446"/>
                  <a:pt x="0" y="2049777"/>
                  <a:pt x="0" y="3429000"/>
                </a:cubicBezTo>
                <a:cubicBezTo>
                  <a:pt x="0" y="4808224"/>
                  <a:pt x="628921" y="6040555"/>
                  <a:pt x="1615622" y="6854853"/>
                </a:cubicBezTo>
                <a:lnTo>
                  <a:pt x="1619627" y="6858000"/>
                </a:lnTo>
                <a:lnTo>
                  <a:pt x="2832155" y="6858000"/>
                </a:lnTo>
                <a:lnTo>
                  <a:pt x="6067239" y="6858000"/>
                </a:lnTo>
                <a:lnTo>
                  <a:pt x="6981639" y="685800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993829-E8E6-4AE6-BA18-7F760889C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5920" y="899566"/>
            <a:ext cx="4291220" cy="50588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Resources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4AEB01D-F94D-47EA-833E-875181D62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3038" y="1992863"/>
            <a:ext cx="1488962" cy="2872274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835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Free e-Book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119" y="951498"/>
            <a:ext cx="4049762" cy="4955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 bwMode="auto">
          <a:xfrm>
            <a:off x="0" y="2609385"/>
            <a:ext cx="12192000" cy="2062976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336174"/>
            <a:ext cx="12192000" cy="6093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en-US" sz="4400" dirty="0">
                <a:solidFill>
                  <a:srgbClr val="FFFFFF"/>
                </a:solidFill>
              </a:rPr>
              <a:t>http://bit.ly/a4r-mlbook</a:t>
            </a:r>
          </a:p>
        </p:txBody>
      </p:sp>
    </p:spTree>
    <p:extLst>
      <p:ext uri="{BB962C8B-B14F-4D97-AF65-F5344CB8AC3E}">
        <p14:creationId xmlns:p14="http://schemas.microsoft.com/office/powerpoint/2010/main" val="398785702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9D573AA-CCA3-4A1C-B57B-A8725EE30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467" y="1490482"/>
            <a:ext cx="10905066" cy="387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615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1AB0CF-DF1B-4CD8-8B2B-7F0510F73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IN">
                <a:solidFill>
                  <a:schemeClr val="accent1"/>
                </a:solidFill>
              </a:rPr>
              <a:t>Big Data Hype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8C338-6E66-44AC-9E7F-EC179DBF1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Companies were selling Big Data solutions as a silver bullet solution to all the enterprises’ problems.</a:t>
            </a:r>
          </a:p>
          <a:p>
            <a:pPr lvl="1"/>
            <a:r>
              <a:rPr lang="en-US" sz="2000" dirty="0"/>
              <a:t>Use case using </a:t>
            </a:r>
            <a:r>
              <a:rPr lang="en-US" sz="2000" dirty="0" err="1"/>
              <a:t>Hive+Oozie</a:t>
            </a:r>
            <a:r>
              <a:rPr lang="en-US" sz="2000" dirty="0"/>
              <a:t> turned with </a:t>
            </a:r>
            <a:r>
              <a:rPr lang="en-US" sz="2000"/>
              <a:t>MySQL+Cron.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IN" sz="2400" dirty="0"/>
              <a:t>There was </a:t>
            </a:r>
            <a:r>
              <a:rPr lang="en-IN" sz="2400" dirty="0">
                <a:solidFill>
                  <a:srgbClr val="FF0000"/>
                </a:solidFill>
              </a:rPr>
              <a:t>no ideal approach </a:t>
            </a:r>
            <a:r>
              <a:rPr lang="en-IN" sz="2400" dirty="0"/>
              <a:t>like below;</a:t>
            </a:r>
          </a:p>
          <a:p>
            <a:pPr lvl="1"/>
            <a:r>
              <a:rPr lang="en-US" sz="2000" dirty="0">
                <a:highlight>
                  <a:srgbClr val="FFFF00"/>
                </a:highlight>
              </a:rPr>
              <a:t>Client</a:t>
            </a:r>
            <a:r>
              <a:rPr lang="en-US" sz="2000" dirty="0"/>
              <a:t> - “I want to implement a Big Data solution”</a:t>
            </a:r>
          </a:p>
          <a:p>
            <a:pPr lvl="1"/>
            <a:r>
              <a:rPr lang="en-US" sz="2000" dirty="0">
                <a:highlight>
                  <a:srgbClr val="FFFF00"/>
                </a:highlight>
              </a:rPr>
              <a:t>Consultant-</a:t>
            </a:r>
            <a:r>
              <a:rPr lang="en-US" sz="2000" dirty="0"/>
              <a:t> “That could be the solution, but let us discuss the problem first”.</a:t>
            </a:r>
            <a:endParaRPr lang="en-IN" sz="2000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38046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1AB0CF-DF1B-4CD8-8B2B-7F0510F73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IN" dirty="0">
                <a:solidFill>
                  <a:schemeClr val="accent1"/>
                </a:solidFill>
              </a:rPr>
              <a:t>Kafka and Spark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8C338-6E66-44AC-9E7F-EC179DBF1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IN" sz="2400" dirty="0"/>
              <a:t>Streaming platform’s necessity.</a:t>
            </a:r>
          </a:p>
          <a:p>
            <a:r>
              <a:rPr lang="en-IN" sz="2400" dirty="0"/>
              <a:t>Hadoop made fast.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301166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ECCCE0E-35A0-44C1-A26F-1B8604DCE8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8" r="1" b="8467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4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A92E94-6115-4E39-8EA5-E93850409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098" y="643467"/>
            <a:ext cx="977380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74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2D4130-88D0-436F-B878-3353DDC0A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06" y="643466"/>
            <a:ext cx="1071358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17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A5CA49-4187-4D10-9400-E3F4523C4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FFFF"/>
                </a:solidFill>
              </a:rPr>
              <a:t>Cloud	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5AF74D3-E032-4BCC-B58F-405E5B77EE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181754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144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F5C16B-15DA-40DF-872C-8AFE7A077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Cloud services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E74974D2-D304-4C90-8319-689CB0E8B9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575340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82181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515</Words>
  <Application>Microsoft Office PowerPoint</Application>
  <PresentationFormat>Widescreen</PresentationFormat>
  <Paragraphs>54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Rise &amp; Fall of Big Data hype</vt:lpstr>
      <vt:lpstr>PowerPoint Presentation</vt:lpstr>
      <vt:lpstr>Big Data Hype</vt:lpstr>
      <vt:lpstr>Kafka and Spark</vt:lpstr>
      <vt:lpstr>PowerPoint Presentation</vt:lpstr>
      <vt:lpstr>PowerPoint Presentation</vt:lpstr>
      <vt:lpstr>PowerPoint Presentation</vt:lpstr>
      <vt:lpstr>Cloud </vt:lpstr>
      <vt:lpstr>Cloud services</vt:lpstr>
      <vt:lpstr>Azure Synapse Analytics</vt:lpstr>
      <vt:lpstr>PowerPoint Presentation</vt:lpstr>
      <vt:lpstr>PowerPoint Presentation</vt:lpstr>
      <vt:lpstr>Role of Data Engineer</vt:lpstr>
      <vt:lpstr>ML.Net</vt:lpstr>
      <vt:lpstr>Resources</vt:lpstr>
      <vt:lpstr>Free e-Book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Rise &amp; Fall of Big Data hype</dc:title>
  <dc:creator>Dinesh Kumar P</dc:creator>
  <cp:lastModifiedBy>Dinesh Kumar P</cp:lastModifiedBy>
  <cp:revision>1</cp:revision>
  <dcterms:created xsi:type="dcterms:W3CDTF">2020-02-21T13:46:28Z</dcterms:created>
  <dcterms:modified xsi:type="dcterms:W3CDTF">2020-02-21T13:48:51Z</dcterms:modified>
</cp:coreProperties>
</file>